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8" r:id="rId2"/>
  </p:sldMasterIdLst>
  <p:notesMasterIdLst>
    <p:notesMasterId r:id="rId20"/>
  </p:notesMasterIdLst>
  <p:sldIdLst>
    <p:sldId id="256" r:id="rId3"/>
    <p:sldId id="284" r:id="rId4"/>
    <p:sldId id="279" r:id="rId5"/>
    <p:sldId id="280" r:id="rId6"/>
    <p:sldId id="282" r:id="rId7"/>
    <p:sldId id="283" r:id="rId8"/>
    <p:sldId id="287" r:id="rId9"/>
    <p:sldId id="288" r:id="rId10"/>
    <p:sldId id="286" r:id="rId11"/>
    <p:sldId id="267" r:id="rId12"/>
    <p:sldId id="272" r:id="rId13"/>
    <p:sldId id="273" r:id="rId14"/>
    <p:sldId id="274" r:id="rId15"/>
    <p:sldId id="275" r:id="rId16"/>
    <p:sldId id="276" r:id="rId17"/>
    <p:sldId id="277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48772-7452-4B5B-A263-AAD55B68D24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0041FD9-1296-46AB-AF9B-8489D7ED41E9}">
      <dgm:prSet phldrT="[טקסט]"/>
      <dgm:spPr/>
      <dgm:t>
        <a:bodyPr/>
        <a:lstStyle/>
        <a:p>
          <a:pPr rtl="1"/>
          <a:r>
            <a:rPr lang="he-IL" dirty="0" smtClean="0"/>
            <a:t>עורך הדין "הלוחם"</a:t>
          </a:r>
          <a:endParaRPr lang="he-IL" dirty="0"/>
        </a:p>
      </dgm:t>
    </dgm:pt>
    <dgm:pt modelId="{AF81634E-994B-49F5-876C-9FD144447B5C}" type="parTrans" cxnId="{FEAAB5E9-1212-4D4C-A122-E3D1BE336391}">
      <dgm:prSet/>
      <dgm:spPr/>
      <dgm:t>
        <a:bodyPr/>
        <a:lstStyle/>
        <a:p>
          <a:pPr rtl="1"/>
          <a:endParaRPr lang="he-IL"/>
        </a:p>
      </dgm:t>
    </dgm:pt>
    <dgm:pt modelId="{02A51948-2187-45FC-8C2A-63DA694F6959}" type="sibTrans" cxnId="{FEAAB5E9-1212-4D4C-A122-E3D1BE336391}">
      <dgm:prSet/>
      <dgm:spPr/>
      <dgm:t>
        <a:bodyPr/>
        <a:lstStyle/>
        <a:p>
          <a:pPr rtl="1"/>
          <a:endParaRPr lang="he-IL"/>
        </a:p>
      </dgm:t>
    </dgm:pt>
    <dgm:pt modelId="{DA326230-F4CB-440E-8BF3-DFF949009F67}">
      <dgm:prSet phldrT="[טקסט]" custT="1"/>
      <dgm:spPr/>
      <dgm:t>
        <a:bodyPr/>
        <a:lstStyle/>
        <a:p>
          <a:pPr rtl="1"/>
          <a:r>
            <a:rPr lang="he-IL" sz="1600" dirty="0" smtClean="0"/>
            <a:t>תפקידו לאתר נקודות חולשה של הצד השני</a:t>
          </a:r>
          <a:endParaRPr lang="he-IL" sz="1600" dirty="0"/>
        </a:p>
      </dgm:t>
    </dgm:pt>
    <dgm:pt modelId="{67517519-9CD1-4605-809F-A5014BE7C200}" type="parTrans" cxnId="{19EBA548-B214-4ABA-ACDB-7E5814C0CD4F}">
      <dgm:prSet/>
      <dgm:spPr/>
      <dgm:t>
        <a:bodyPr/>
        <a:lstStyle/>
        <a:p>
          <a:pPr rtl="1"/>
          <a:endParaRPr lang="he-IL"/>
        </a:p>
      </dgm:t>
    </dgm:pt>
    <dgm:pt modelId="{F92F41C1-3E65-4BED-A802-FF89935B438B}" type="sibTrans" cxnId="{19EBA548-B214-4ABA-ACDB-7E5814C0CD4F}">
      <dgm:prSet/>
      <dgm:spPr/>
      <dgm:t>
        <a:bodyPr/>
        <a:lstStyle/>
        <a:p>
          <a:pPr rtl="1"/>
          <a:endParaRPr lang="he-IL"/>
        </a:p>
      </dgm:t>
    </dgm:pt>
    <dgm:pt modelId="{27816871-C274-4F02-9FE5-DA6E7B5CCAEE}">
      <dgm:prSet phldrT="[טקסט]" custT="1"/>
      <dgm:spPr/>
      <dgm:t>
        <a:bodyPr/>
        <a:lstStyle/>
        <a:p>
          <a:pPr rtl="1"/>
          <a:r>
            <a:rPr lang="he-IL" sz="1600" dirty="0" smtClean="0"/>
            <a:t>מטרתו להכניע את הצד השני בבית המשפט</a:t>
          </a:r>
          <a:endParaRPr lang="he-IL" sz="1600" dirty="0"/>
        </a:p>
      </dgm:t>
    </dgm:pt>
    <dgm:pt modelId="{00744A0A-649F-4245-90A4-F18606F5659E}" type="parTrans" cxnId="{CB65B140-23C7-47E1-BE68-67BAA1273386}">
      <dgm:prSet/>
      <dgm:spPr/>
      <dgm:t>
        <a:bodyPr/>
        <a:lstStyle/>
        <a:p>
          <a:pPr rtl="1"/>
          <a:endParaRPr lang="he-IL"/>
        </a:p>
      </dgm:t>
    </dgm:pt>
    <dgm:pt modelId="{90EE5AB5-894E-4D6A-94E5-99FF5750AC41}" type="sibTrans" cxnId="{CB65B140-23C7-47E1-BE68-67BAA1273386}">
      <dgm:prSet/>
      <dgm:spPr/>
      <dgm:t>
        <a:bodyPr/>
        <a:lstStyle/>
        <a:p>
          <a:pPr rtl="1"/>
          <a:endParaRPr lang="he-IL"/>
        </a:p>
      </dgm:t>
    </dgm:pt>
    <dgm:pt modelId="{5162AD31-5120-4CF8-A17B-1D904E65946C}">
      <dgm:prSet phldrT="[טקסט]"/>
      <dgm:spPr/>
      <dgm:t>
        <a:bodyPr/>
        <a:lstStyle/>
        <a:p>
          <a:pPr rtl="1"/>
          <a:r>
            <a:rPr lang="he-IL" dirty="0" smtClean="0"/>
            <a:t>עורך הדין "פותר הבעיות"</a:t>
          </a:r>
          <a:endParaRPr lang="he-IL" dirty="0"/>
        </a:p>
      </dgm:t>
    </dgm:pt>
    <dgm:pt modelId="{09207C4D-FDB3-49DB-84A6-094F1BCB08FE}" type="parTrans" cxnId="{09778CD2-5FA0-4C36-9CC0-A51E43FE98B6}">
      <dgm:prSet/>
      <dgm:spPr/>
      <dgm:t>
        <a:bodyPr/>
        <a:lstStyle/>
        <a:p>
          <a:pPr rtl="1"/>
          <a:endParaRPr lang="he-IL"/>
        </a:p>
      </dgm:t>
    </dgm:pt>
    <dgm:pt modelId="{2ED266F1-299D-4CB6-A034-B91C623D1621}" type="sibTrans" cxnId="{09778CD2-5FA0-4C36-9CC0-A51E43FE98B6}">
      <dgm:prSet/>
      <dgm:spPr/>
      <dgm:t>
        <a:bodyPr/>
        <a:lstStyle/>
        <a:p>
          <a:pPr rtl="1"/>
          <a:endParaRPr lang="he-IL"/>
        </a:p>
      </dgm:t>
    </dgm:pt>
    <dgm:pt modelId="{538AE075-DAEC-4C4D-8034-A1530EB7DEFB}">
      <dgm:prSet phldrT="[טקסט]" custT="1"/>
      <dgm:spPr/>
      <dgm:t>
        <a:bodyPr/>
        <a:lstStyle/>
        <a:p>
          <a:pPr algn="r" rtl="1"/>
          <a:r>
            <a:rPr lang="he-IL" sz="1400" dirty="0" smtClean="0"/>
            <a:t>מעמיק ברבדיו השונים של הסכסוך;</a:t>
          </a:r>
          <a:endParaRPr lang="he-IL" sz="1400" dirty="0"/>
        </a:p>
      </dgm:t>
    </dgm:pt>
    <dgm:pt modelId="{7EFFDA66-78F9-4819-953D-EAD6AB54EE98}" type="parTrans" cxnId="{DBD0EE15-FBA0-4349-ACC8-0C69D8396BEC}">
      <dgm:prSet/>
      <dgm:spPr/>
      <dgm:t>
        <a:bodyPr/>
        <a:lstStyle/>
        <a:p>
          <a:pPr rtl="1"/>
          <a:endParaRPr lang="he-IL"/>
        </a:p>
      </dgm:t>
    </dgm:pt>
    <dgm:pt modelId="{D704E677-3159-4B54-B2FF-B903A0972CAB}" type="sibTrans" cxnId="{DBD0EE15-FBA0-4349-ACC8-0C69D8396BEC}">
      <dgm:prSet/>
      <dgm:spPr/>
      <dgm:t>
        <a:bodyPr/>
        <a:lstStyle/>
        <a:p>
          <a:pPr rtl="1"/>
          <a:endParaRPr lang="he-IL"/>
        </a:p>
      </dgm:t>
    </dgm:pt>
    <dgm:pt modelId="{C1FE44A5-D2F2-4676-BB17-B6F6D85FD093}">
      <dgm:prSet phldrT="[טקסט]" custT="1"/>
      <dgm:spPr/>
      <dgm:t>
        <a:bodyPr/>
        <a:lstStyle/>
        <a:p>
          <a:pPr rtl="1"/>
          <a:endParaRPr lang="he-IL" sz="1600" dirty="0"/>
        </a:p>
      </dgm:t>
    </dgm:pt>
    <dgm:pt modelId="{9348F59B-1C9B-41F8-8A38-76379AA65A77}" type="parTrans" cxnId="{45C5E870-68E2-40AD-80B4-83279104A7E0}">
      <dgm:prSet/>
      <dgm:spPr/>
      <dgm:t>
        <a:bodyPr/>
        <a:lstStyle/>
        <a:p>
          <a:pPr rtl="1"/>
          <a:endParaRPr lang="he-IL"/>
        </a:p>
      </dgm:t>
    </dgm:pt>
    <dgm:pt modelId="{F81BFA28-863E-4603-8B92-38A363B7AA31}" type="sibTrans" cxnId="{45C5E870-68E2-40AD-80B4-83279104A7E0}">
      <dgm:prSet/>
      <dgm:spPr/>
      <dgm:t>
        <a:bodyPr/>
        <a:lstStyle/>
        <a:p>
          <a:pPr rtl="1"/>
          <a:endParaRPr lang="he-IL"/>
        </a:p>
      </dgm:t>
    </dgm:pt>
    <dgm:pt modelId="{273B284B-4B9F-43AD-AFD9-FC172684DDE8}">
      <dgm:prSet phldrT="[טקסט]" custT="1"/>
      <dgm:spPr/>
      <dgm:t>
        <a:bodyPr/>
        <a:lstStyle/>
        <a:p>
          <a:pPr algn="r" rtl="1"/>
          <a:r>
            <a:rPr lang="he-IL" sz="1400" dirty="0" smtClean="0"/>
            <a:t>מבקש להבין את האינטרסים, הצרכים והרצונות של הלקוח;</a:t>
          </a:r>
          <a:endParaRPr lang="he-IL" sz="1400" dirty="0"/>
        </a:p>
      </dgm:t>
    </dgm:pt>
    <dgm:pt modelId="{1B86CBCE-D079-4877-9154-C4CA81BFCCFF}" type="parTrans" cxnId="{9C6CF1AF-C86E-4FB0-89D8-E9FA2A3C99EE}">
      <dgm:prSet/>
      <dgm:spPr/>
      <dgm:t>
        <a:bodyPr/>
        <a:lstStyle/>
        <a:p>
          <a:pPr rtl="1"/>
          <a:endParaRPr lang="he-IL"/>
        </a:p>
      </dgm:t>
    </dgm:pt>
    <dgm:pt modelId="{DEA7509D-544C-4A7B-902D-588E83B4B17E}" type="sibTrans" cxnId="{9C6CF1AF-C86E-4FB0-89D8-E9FA2A3C99EE}">
      <dgm:prSet/>
      <dgm:spPr/>
      <dgm:t>
        <a:bodyPr/>
        <a:lstStyle/>
        <a:p>
          <a:pPr rtl="1"/>
          <a:endParaRPr lang="he-IL"/>
        </a:p>
      </dgm:t>
    </dgm:pt>
    <dgm:pt modelId="{636F3C97-4DC4-4766-8975-A8D37648DA6D}">
      <dgm:prSet phldrT="[טקסט]" custT="1"/>
      <dgm:spPr/>
      <dgm:t>
        <a:bodyPr/>
        <a:lstStyle/>
        <a:p>
          <a:pPr algn="r" rtl="1"/>
          <a:r>
            <a:rPr lang="he-IL" sz="1400" dirty="0" smtClean="0"/>
            <a:t>מסייע בעיצוב פתרון ארוך טווח ויציב, ההולם את צרכי הלקוח;</a:t>
          </a:r>
          <a:endParaRPr lang="he-IL" sz="1400" dirty="0"/>
        </a:p>
      </dgm:t>
    </dgm:pt>
    <dgm:pt modelId="{926B89F2-EE84-4E1E-A0AA-7BAA081E9D1C}" type="parTrans" cxnId="{4EB9DC6F-2C70-4DC0-BC9A-74F1566E771F}">
      <dgm:prSet/>
      <dgm:spPr/>
      <dgm:t>
        <a:bodyPr/>
        <a:lstStyle/>
        <a:p>
          <a:pPr rtl="1"/>
          <a:endParaRPr lang="he-IL"/>
        </a:p>
      </dgm:t>
    </dgm:pt>
    <dgm:pt modelId="{0D6F7EC4-2566-4F90-AED4-2066324CD175}" type="sibTrans" cxnId="{4EB9DC6F-2C70-4DC0-BC9A-74F1566E771F}">
      <dgm:prSet/>
      <dgm:spPr/>
      <dgm:t>
        <a:bodyPr/>
        <a:lstStyle/>
        <a:p>
          <a:pPr rtl="1"/>
          <a:endParaRPr lang="he-IL"/>
        </a:p>
      </dgm:t>
    </dgm:pt>
    <dgm:pt modelId="{2790FD4D-DDB5-4DA3-8F3A-32B1B7AE55E0}">
      <dgm:prSet phldrT="[טקסט]" custT="1"/>
      <dgm:spPr/>
      <dgm:t>
        <a:bodyPr/>
        <a:lstStyle/>
        <a:p>
          <a:pPr algn="r" rtl="1"/>
          <a:r>
            <a:rPr lang="he-IL" sz="1400" dirty="0" smtClean="0"/>
            <a:t>מביא בחשבון גם צרכים ואינטרסים של צדדים אחרים לסכסוך;</a:t>
          </a:r>
          <a:endParaRPr lang="he-IL" sz="1400" dirty="0"/>
        </a:p>
      </dgm:t>
    </dgm:pt>
    <dgm:pt modelId="{19D68183-A768-444E-A82E-5483DBAB5683}" type="parTrans" cxnId="{728E319E-0272-4E22-A29B-B85C4C308AC8}">
      <dgm:prSet/>
      <dgm:spPr/>
      <dgm:t>
        <a:bodyPr/>
        <a:lstStyle/>
        <a:p>
          <a:pPr rtl="1"/>
          <a:endParaRPr lang="he-IL"/>
        </a:p>
      </dgm:t>
    </dgm:pt>
    <dgm:pt modelId="{1C53E26E-9355-483B-BF9A-AA83680848F3}" type="sibTrans" cxnId="{728E319E-0272-4E22-A29B-B85C4C308AC8}">
      <dgm:prSet/>
      <dgm:spPr/>
      <dgm:t>
        <a:bodyPr/>
        <a:lstStyle/>
        <a:p>
          <a:pPr rtl="1"/>
          <a:endParaRPr lang="he-IL"/>
        </a:p>
      </dgm:t>
    </dgm:pt>
    <dgm:pt modelId="{13ECFB48-7202-41EA-8C77-133283B16724}">
      <dgm:prSet phldrT="[טקסט]"/>
      <dgm:spPr/>
      <dgm:t>
        <a:bodyPr/>
        <a:lstStyle/>
        <a:p>
          <a:pPr rtl="1"/>
          <a:endParaRPr lang="he-IL" sz="1100" dirty="0"/>
        </a:p>
      </dgm:t>
    </dgm:pt>
    <dgm:pt modelId="{4C94FFAA-E38C-46A2-8324-500715960B9B}" type="parTrans" cxnId="{2768D3E3-79A8-41BF-9A04-0D987A8A7999}">
      <dgm:prSet/>
      <dgm:spPr/>
      <dgm:t>
        <a:bodyPr/>
        <a:lstStyle/>
        <a:p>
          <a:pPr rtl="1"/>
          <a:endParaRPr lang="he-IL"/>
        </a:p>
      </dgm:t>
    </dgm:pt>
    <dgm:pt modelId="{E00114CE-276D-4582-9050-65A368CA4CD6}" type="sibTrans" cxnId="{2768D3E3-79A8-41BF-9A04-0D987A8A7999}">
      <dgm:prSet/>
      <dgm:spPr/>
      <dgm:t>
        <a:bodyPr/>
        <a:lstStyle/>
        <a:p>
          <a:pPr rtl="1"/>
          <a:endParaRPr lang="he-IL"/>
        </a:p>
      </dgm:t>
    </dgm:pt>
    <dgm:pt modelId="{1A626767-9662-4525-B82C-7ECDDE49BDE0}" type="pres">
      <dgm:prSet presAssocID="{A8348772-7452-4B5B-A263-AAD55B68D24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E0D7049-538A-496B-B935-F3D9A5EB8A2C}" type="pres">
      <dgm:prSet presAssocID="{80041FD9-1296-46AB-AF9B-8489D7ED41E9}" presName="compNode" presStyleCnt="0"/>
      <dgm:spPr/>
    </dgm:pt>
    <dgm:pt modelId="{995E9063-5479-40FC-A823-DCFDDF5750BD}" type="pres">
      <dgm:prSet presAssocID="{80041FD9-1296-46AB-AF9B-8489D7ED41E9}" presName="noGeometry" presStyleCnt="0"/>
      <dgm:spPr/>
    </dgm:pt>
    <dgm:pt modelId="{4D80F860-E5F5-4238-B3CD-02FBA9CA921C}" type="pres">
      <dgm:prSet presAssocID="{80041FD9-1296-46AB-AF9B-8489D7ED41E9}" presName="childTextVisible" presStyleLbl="bgAccFollowNode1" presStyleIdx="0" presStyleCnt="2" custScaleY="13765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5F447A3-E281-4155-8986-63FE5FE18514}" type="pres">
      <dgm:prSet presAssocID="{80041FD9-1296-46AB-AF9B-8489D7ED41E9}" presName="childTextHidden" presStyleLbl="bgAccFollowNode1" presStyleIdx="0" presStyleCnt="2"/>
      <dgm:spPr/>
      <dgm:t>
        <a:bodyPr/>
        <a:lstStyle/>
        <a:p>
          <a:pPr rtl="1"/>
          <a:endParaRPr lang="he-IL"/>
        </a:p>
      </dgm:t>
    </dgm:pt>
    <dgm:pt modelId="{AF254D1F-BFF6-470A-9867-887DB2394315}" type="pres">
      <dgm:prSet presAssocID="{80041FD9-1296-46AB-AF9B-8489D7ED41E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687A9DE-C0F5-4E15-AB5F-700FD138F4DA}" type="pres">
      <dgm:prSet presAssocID="{80041FD9-1296-46AB-AF9B-8489D7ED41E9}" presName="aSpace" presStyleCnt="0"/>
      <dgm:spPr/>
    </dgm:pt>
    <dgm:pt modelId="{77181640-45C9-48C1-B0AB-28103A4462E6}" type="pres">
      <dgm:prSet presAssocID="{5162AD31-5120-4CF8-A17B-1D904E65946C}" presName="compNode" presStyleCnt="0"/>
      <dgm:spPr/>
    </dgm:pt>
    <dgm:pt modelId="{8652FDD8-DE64-40AA-A274-67A7A54FE618}" type="pres">
      <dgm:prSet presAssocID="{5162AD31-5120-4CF8-A17B-1D904E65946C}" presName="noGeometry" presStyleCnt="0"/>
      <dgm:spPr/>
    </dgm:pt>
    <dgm:pt modelId="{B8571591-4EDD-4298-A06B-FAD8946B3C82}" type="pres">
      <dgm:prSet presAssocID="{5162AD31-5120-4CF8-A17B-1D904E65946C}" presName="childTextVisible" presStyleLbl="bgAccFollowNode1" presStyleIdx="1" presStyleCnt="2" custScaleX="117738" custScaleY="13765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5221D7-BF86-4746-A238-EA148165A67C}" type="pres">
      <dgm:prSet presAssocID="{5162AD31-5120-4CF8-A17B-1D904E65946C}" presName="childTextHidden" presStyleLbl="bgAccFollowNode1" presStyleIdx="1" presStyleCnt="2"/>
      <dgm:spPr/>
      <dgm:t>
        <a:bodyPr/>
        <a:lstStyle/>
        <a:p>
          <a:pPr rtl="1"/>
          <a:endParaRPr lang="he-IL"/>
        </a:p>
      </dgm:t>
    </dgm:pt>
    <dgm:pt modelId="{89AACF18-08DE-413D-9016-399FFD20FD0D}" type="pres">
      <dgm:prSet presAssocID="{5162AD31-5120-4CF8-A17B-1D904E65946C}" presName="parentText" presStyleLbl="node1" presStyleIdx="1" presStyleCnt="2" custLinFactNeighborX="-778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852B32B-E0FC-4F82-A5D3-A22953DF7343}" type="presOf" srcId="{5162AD31-5120-4CF8-A17B-1D904E65946C}" destId="{89AACF18-08DE-413D-9016-399FFD20FD0D}" srcOrd="0" destOrd="0" presId="urn:microsoft.com/office/officeart/2005/8/layout/hProcess6"/>
    <dgm:cxn modelId="{45C5E870-68E2-40AD-80B4-83279104A7E0}" srcId="{80041FD9-1296-46AB-AF9B-8489D7ED41E9}" destId="{C1FE44A5-D2F2-4676-BB17-B6F6D85FD093}" srcOrd="1" destOrd="0" parTransId="{9348F59B-1C9B-41F8-8A38-76379AA65A77}" sibTransId="{F81BFA28-863E-4603-8B92-38A363B7AA31}"/>
    <dgm:cxn modelId="{F538B2DE-D84B-4DA6-9CFC-6ECDB590965C}" type="presOf" srcId="{636F3C97-4DC4-4766-8975-A8D37648DA6D}" destId="{B8571591-4EDD-4298-A06B-FAD8946B3C82}" srcOrd="0" destOrd="2" presId="urn:microsoft.com/office/officeart/2005/8/layout/hProcess6"/>
    <dgm:cxn modelId="{1DB40ABB-49F9-4C66-843F-15D679389F2C}" type="presOf" srcId="{C1FE44A5-D2F2-4676-BB17-B6F6D85FD093}" destId="{55F447A3-E281-4155-8986-63FE5FE18514}" srcOrd="1" destOrd="1" presId="urn:microsoft.com/office/officeart/2005/8/layout/hProcess6"/>
    <dgm:cxn modelId="{9AA67827-EAEA-40B3-BC23-9EB81D31C4B6}" type="presOf" srcId="{538AE075-DAEC-4C4D-8034-A1530EB7DEFB}" destId="{E25221D7-BF86-4746-A238-EA148165A67C}" srcOrd="1" destOrd="0" presId="urn:microsoft.com/office/officeart/2005/8/layout/hProcess6"/>
    <dgm:cxn modelId="{DBD0EE15-FBA0-4349-ACC8-0C69D8396BEC}" srcId="{5162AD31-5120-4CF8-A17B-1D904E65946C}" destId="{538AE075-DAEC-4C4D-8034-A1530EB7DEFB}" srcOrd="0" destOrd="0" parTransId="{7EFFDA66-78F9-4819-953D-EAD6AB54EE98}" sibTransId="{D704E677-3159-4B54-B2FF-B903A0972CAB}"/>
    <dgm:cxn modelId="{09778CD2-5FA0-4C36-9CC0-A51E43FE98B6}" srcId="{A8348772-7452-4B5B-A263-AAD55B68D24B}" destId="{5162AD31-5120-4CF8-A17B-1D904E65946C}" srcOrd="1" destOrd="0" parTransId="{09207C4D-FDB3-49DB-84A6-094F1BCB08FE}" sibTransId="{2ED266F1-299D-4CB6-A034-B91C623D1621}"/>
    <dgm:cxn modelId="{BA9459FA-53EF-4519-8EBD-E0079182F82D}" type="presOf" srcId="{27816871-C274-4F02-9FE5-DA6E7B5CCAEE}" destId="{55F447A3-E281-4155-8986-63FE5FE18514}" srcOrd="1" destOrd="2" presId="urn:microsoft.com/office/officeart/2005/8/layout/hProcess6"/>
    <dgm:cxn modelId="{19EBA548-B214-4ABA-ACDB-7E5814C0CD4F}" srcId="{80041FD9-1296-46AB-AF9B-8489D7ED41E9}" destId="{DA326230-F4CB-440E-8BF3-DFF949009F67}" srcOrd="0" destOrd="0" parTransId="{67517519-9CD1-4605-809F-A5014BE7C200}" sibTransId="{F92F41C1-3E65-4BED-A802-FF89935B438B}"/>
    <dgm:cxn modelId="{6E978632-3041-42FD-9057-062E8923E8E1}" type="presOf" srcId="{2790FD4D-DDB5-4DA3-8F3A-32B1B7AE55E0}" destId="{E25221D7-BF86-4746-A238-EA148165A67C}" srcOrd="1" destOrd="3" presId="urn:microsoft.com/office/officeart/2005/8/layout/hProcess6"/>
    <dgm:cxn modelId="{CB65B140-23C7-47E1-BE68-67BAA1273386}" srcId="{80041FD9-1296-46AB-AF9B-8489D7ED41E9}" destId="{27816871-C274-4F02-9FE5-DA6E7B5CCAEE}" srcOrd="2" destOrd="0" parTransId="{00744A0A-649F-4245-90A4-F18606F5659E}" sibTransId="{90EE5AB5-894E-4D6A-94E5-99FF5750AC41}"/>
    <dgm:cxn modelId="{6727F705-0D9D-48D6-A206-A6EDACAAFC95}" type="presOf" srcId="{DA326230-F4CB-440E-8BF3-DFF949009F67}" destId="{4D80F860-E5F5-4238-B3CD-02FBA9CA921C}" srcOrd="0" destOrd="0" presId="urn:microsoft.com/office/officeart/2005/8/layout/hProcess6"/>
    <dgm:cxn modelId="{5E0B156F-BAFD-4452-937E-1D76AB64B334}" type="presOf" srcId="{27816871-C274-4F02-9FE5-DA6E7B5CCAEE}" destId="{4D80F860-E5F5-4238-B3CD-02FBA9CA921C}" srcOrd="0" destOrd="2" presId="urn:microsoft.com/office/officeart/2005/8/layout/hProcess6"/>
    <dgm:cxn modelId="{25886EB8-E850-48ED-AB43-CDF5BC3BBAAF}" type="presOf" srcId="{538AE075-DAEC-4C4D-8034-A1530EB7DEFB}" destId="{B8571591-4EDD-4298-A06B-FAD8946B3C82}" srcOrd="0" destOrd="0" presId="urn:microsoft.com/office/officeart/2005/8/layout/hProcess6"/>
    <dgm:cxn modelId="{D64EE363-7915-47A6-A6CD-9A9FEC1C9229}" type="presOf" srcId="{273B284B-4B9F-43AD-AFD9-FC172684DDE8}" destId="{B8571591-4EDD-4298-A06B-FAD8946B3C82}" srcOrd="0" destOrd="1" presId="urn:microsoft.com/office/officeart/2005/8/layout/hProcess6"/>
    <dgm:cxn modelId="{9C6CF1AF-C86E-4FB0-89D8-E9FA2A3C99EE}" srcId="{5162AD31-5120-4CF8-A17B-1D904E65946C}" destId="{273B284B-4B9F-43AD-AFD9-FC172684DDE8}" srcOrd="1" destOrd="0" parTransId="{1B86CBCE-D079-4877-9154-C4CA81BFCCFF}" sibTransId="{DEA7509D-544C-4A7B-902D-588E83B4B17E}"/>
    <dgm:cxn modelId="{3F783349-562F-4082-8E02-2EBCF9CD9AB5}" type="presOf" srcId="{13ECFB48-7202-41EA-8C77-133283B16724}" destId="{55F447A3-E281-4155-8986-63FE5FE18514}" srcOrd="1" destOrd="3" presId="urn:microsoft.com/office/officeart/2005/8/layout/hProcess6"/>
    <dgm:cxn modelId="{12A5913C-0C0B-4261-B6A9-722AE534F396}" type="presOf" srcId="{80041FD9-1296-46AB-AF9B-8489D7ED41E9}" destId="{AF254D1F-BFF6-470A-9867-887DB2394315}" srcOrd="0" destOrd="0" presId="urn:microsoft.com/office/officeart/2005/8/layout/hProcess6"/>
    <dgm:cxn modelId="{FEAAB5E9-1212-4D4C-A122-E3D1BE336391}" srcId="{A8348772-7452-4B5B-A263-AAD55B68D24B}" destId="{80041FD9-1296-46AB-AF9B-8489D7ED41E9}" srcOrd="0" destOrd="0" parTransId="{AF81634E-994B-49F5-876C-9FD144447B5C}" sibTransId="{02A51948-2187-45FC-8C2A-63DA694F6959}"/>
    <dgm:cxn modelId="{2768D3E3-79A8-41BF-9A04-0D987A8A7999}" srcId="{80041FD9-1296-46AB-AF9B-8489D7ED41E9}" destId="{13ECFB48-7202-41EA-8C77-133283B16724}" srcOrd="3" destOrd="0" parTransId="{4C94FFAA-E38C-46A2-8324-500715960B9B}" sibTransId="{E00114CE-276D-4582-9050-65A368CA4CD6}"/>
    <dgm:cxn modelId="{728E319E-0272-4E22-A29B-B85C4C308AC8}" srcId="{5162AD31-5120-4CF8-A17B-1D904E65946C}" destId="{2790FD4D-DDB5-4DA3-8F3A-32B1B7AE55E0}" srcOrd="3" destOrd="0" parTransId="{19D68183-A768-444E-A82E-5483DBAB5683}" sibTransId="{1C53E26E-9355-483B-BF9A-AA83680848F3}"/>
    <dgm:cxn modelId="{A49997AA-1DD9-4CEB-AFB7-672C8573DB39}" type="presOf" srcId="{C1FE44A5-D2F2-4676-BB17-B6F6D85FD093}" destId="{4D80F860-E5F5-4238-B3CD-02FBA9CA921C}" srcOrd="0" destOrd="1" presId="urn:microsoft.com/office/officeart/2005/8/layout/hProcess6"/>
    <dgm:cxn modelId="{43BF6C8C-2CCF-48F1-83CE-1D6E916C2A15}" type="presOf" srcId="{13ECFB48-7202-41EA-8C77-133283B16724}" destId="{4D80F860-E5F5-4238-B3CD-02FBA9CA921C}" srcOrd="0" destOrd="3" presId="urn:microsoft.com/office/officeart/2005/8/layout/hProcess6"/>
    <dgm:cxn modelId="{BC8F4A97-DC48-45BE-AB91-955D44A0C142}" type="presOf" srcId="{DA326230-F4CB-440E-8BF3-DFF949009F67}" destId="{55F447A3-E281-4155-8986-63FE5FE18514}" srcOrd="1" destOrd="0" presId="urn:microsoft.com/office/officeart/2005/8/layout/hProcess6"/>
    <dgm:cxn modelId="{4A439B02-CCD1-40D3-BD51-C91B591E260A}" type="presOf" srcId="{636F3C97-4DC4-4766-8975-A8D37648DA6D}" destId="{E25221D7-BF86-4746-A238-EA148165A67C}" srcOrd="1" destOrd="2" presId="urn:microsoft.com/office/officeart/2005/8/layout/hProcess6"/>
    <dgm:cxn modelId="{218B7B44-C024-4134-A636-3A1D2FDA842A}" type="presOf" srcId="{273B284B-4B9F-43AD-AFD9-FC172684DDE8}" destId="{E25221D7-BF86-4746-A238-EA148165A67C}" srcOrd="1" destOrd="1" presId="urn:microsoft.com/office/officeart/2005/8/layout/hProcess6"/>
    <dgm:cxn modelId="{4BB45FA4-C530-4516-A47F-8F5C61BD65C3}" type="presOf" srcId="{A8348772-7452-4B5B-A263-AAD55B68D24B}" destId="{1A626767-9662-4525-B82C-7ECDDE49BDE0}" srcOrd="0" destOrd="0" presId="urn:microsoft.com/office/officeart/2005/8/layout/hProcess6"/>
    <dgm:cxn modelId="{4EB9DC6F-2C70-4DC0-BC9A-74F1566E771F}" srcId="{5162AD31-5120-4CF8-A17B-1D904E65946C}" destId="{636F3C97-4DC4-4766-8975-A8D37648DA6D}" srcOrd="2" destOrd="0" parTransId="{926B89F2-EE84-4E1E-A0AA-7BAA081E9D1C}" sibTransId="{0D6F7EC4-2566-4F90-AED4-2066324CD175}"/>
    <dgm:cxn modelId="{627744ED-2567-4037-A2B9-8DC6AF01B11C}" type="presOf" srcId="{2790FD4D-DDB5-4DA3-8F3A-32B1B7AE55E0}" destId="{B8571591-4EDD-4298-A06B-FAD8946B3C82}" srcOrd="0" destOrd="3" presId="urn:microsoft.com/office/officeart/2005/8/layout/hProcess6"/>
    <dgm:cxn modelId="{2995D62F-7F88-46E2-88B0-938A79009811}" type="presParOf" srcId="{1A626767-9662-4525-B82C-7ECDDE49BDE0}" destId="{2E0D7049-538A-496B-B935-F3D9A5EB8A2C}" srcOrd="0" destOrd="0" presId="urn:microsoft.com/office/officeart/2005/8/layout/hProcess6"/>
    <dgm:cxn modelId="{6692A034-E7C9-45AB-A80A-551904DDA1B9}" type="presParOf" srcId="{2E0D7049-538A-496B-B935-F3D9A5EB8A2C}" destId="{995E9063-5479-40FC-A823-DCFDDF5750BD}" srcOrd="0" destOrd="0" presId="urn:microsoft.com/office/officeart/2005/8/layout/hProcess6"/>
    <dgm:cxn modelId="{1FB5966B-E71F-413B-B572-E8937E640F5F}" type="presParOf" srcId="{2E0D7049-538A-496B-B935-F3D9A5EB8A2C}" destId="{4D80F860-E5F5-4238-B3CD-02FBA9CA921C}" srcOrd="1" destOrd="0" presId="urn:microsoft.com/office/officeart/2005/8/layout/hProcess6"/>
    <dgm:cxn modelId="{33DE2990-279D-412A-AE7C-FBE639A6FAB3}" type="presParOf" srcId="{2E0D7049-538A-496B-B935-F3D9A5EB8A2C}" destId="{55F447A3-E281-4155-8986-63FE5FE18514}" srcOrd="2" destOrd="0" presId="urn:microsoft.com/office/officeart/2005/8/layout/hProcess6"/>
    <dgm:cxn modelId="{D839A0BD-4F20-4636-A7CC-4F70C770DDDD}" type="presParOf" srcId="{2E0D7049-538A-496B-B935-F3D9A5EB8A2C}" destId="{AF254D1F-BFF6-470A-9867-887DB2394315}" srcOrd="3" destOrd="0" presId="urn:microsoft.com/office/officeart/2005/8/layout/hProcess6"/>
    <dgm:cxn modelId="{04F1A384-4152-4B1F-89DD-7DE3400A6CAF}" type="presParOf" srcId="{1A626767-9662-4525-B82C-7ECDDE49BDE0}" destId="{9687A9DE-C0F5-4E15-AB5F-700FD138F4DA}" srcOrd="1" destOrd="0" presId="urn:microsoft.com/office/officeart/2005/8/layout/hProcess6"/>
    <dgm:cxn modelId="{1731AF30-EEAC-4D5F-BA82-72F54DFFB1BC}" type="presParOf" srcId="{1A626767-9662-4525-B82C-7ECDDE49BDE0}" destId="{77181640-45C9-48C1-B0AB-28103A4462E6}" srcOrd="2" destOrd="0" presId="urn:microsoft.com/office/officeart/2005/8/layout/hProcess6"/>
    <dgm:cxn modelId="{5EB21950-B9E7-463D-A12C-2E4A1FBF6605}" type="presParOf" srcId="{77181640-45C9-48C1-B0AB-28103A4462E6}" destId="{8652FDD8-DE64-40AA-A274-67A7A54FE618}" srcOrd="0" destOrd="0" presId="urn:microsoft.com/office/officeart/2005/8/layout/hProcess6"/>
    <dgm:cxn modelId="{E752930E-2C5B-484D-B77B-58498D09D3BA}" type="presParOf" srcId="{77181640-45C9-48C1-B0AB-28103A4462E6}" destId="{B8571591-4EDD-4298-A06B-FAD8946B3C82}" srcOrd="1" destOrd="0" presId="urn:microsoft.com/office/officeart/2005/8/layout/hProcess6"/>
    <dgm:cxn modelId="{0CA6F2A7-8EDD-4BBA-9D68-F9BCCA15BCB2}" type="presParOf" srcId="{77181640-45C9-48C1-B0AB-28103A4462E6}" destId="{E25221D7-BF86-4746-A238-EA148165A67C}" srcOrd="2" destOrd="0" presId="urn:microsoft.com/office/officeart/2005/8/layout/hProcess6"/>
    <dgm:cxn modelId="{71C179C8-8A92-4638-9B67-D57D78249F5E}" type="presParOf" srcId="{77181640-45C9-48C1-B0AB-28103A4462E6}" destId="{89AACF18-08DE-413D-9016-399FFD20FD0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7EF4AB-A292-458B-8789-BE9F28037BC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9790EDF-114D-45F2-B8C6-BE3AE75E288B}">
      <dgm:prSet/>
      <dgm:spPr/>
      <dgm:t>
        <a:bodyPr/>
        <a:lstStyle/>
        <a:p>
          <a:pPr rtl="1"/>
          <a:r>
            <a:rPr lang="he-IL" dirty="0" smtClean="0"/>
            <a:t>ישיבת גישור משותפת</a:t>
          </a:r>
          <a:endParaRPr lang="en-US" dirty="0"/>
        </a:p>
      </dgm:t>
    </dgm:pt>
    <dgm:pt modelId="{BACC3C99-E56E-438F-ACE2-A7D53010C0E7}" type="parTrans" cxnId="{E0184ABF-8001-4E03-8C3A-88610C08B2A3}">
      <dgm:prSet/>
      <dgm:spPr/>
      <dgm:t>
        <a:bodyPr/>
        <a:lstStyle/>
        <a:p>
          <a:pPr rtl="1"/>
          <a:endParaRPr lang="he-IL"/>
        </a:p>
      </dgm:t>
    </dgm:pt>
    <dgm:pt modelId="{4E13F84E-AD31-452F-A554-5C8DF681777A}" type="sibTrans" cxnId="{E0184ABF-8001-4E03-8C3A-88610C08B2A3}">
      <dgm:prSet/>
      <dgm:spPr/>
      <dgm:t>
        <a:bodyPr/>
        <a:lstStyle/>
        <a:p>
          <a:pPr rtl="1"/>
          <a:endParaRPr lang="he-IL"/>
        </a:p>
      </dgm:t>
    </dgm:pt>
    <dgm:pt modelId="{2E2B13D5-D41A-49BB-A575-57B31AD5CB94}">
      <dgm:prSet/>
      <dgm:spPr/>
      <dgm:t>
        <a:bodyPr/>
        <a:lstStyle/>
        <a:p>
          <a:pPr rtl="1"/>
          <a:r>
            <a:rPr lang="he-IL" dirty="0" smtClean="0"/>
            <a:t>ישיבות גישור נפרדות</a:t>
          </a:r>
        </a:p>
      </dgm:t>
    </dgm:pt>
    <dgm:pt modelId="{69474825-81D1-450C-9C7E-8CB86F833A8A}" type="parTrans" cxnId="{DCE38AAF-D61C-4CF4-97C2-31825FE9FF97}">
      <dgm:prSet/>
      <dgm:spPr/>
      <dgm:t>
        <a:bodyPr/>
        <a:lstStyle/>
        <a:p>
          <a:pPr rtl="1"/>
          <a:endParaRPr lang="he-IL"/>
        </a:p>
      </dgm:t>
    </dgm:pt>
    <dgm:pt modelId="{DF44BBA1-8772-44FE-819D-0C886C06C7BB}" type="sibTrans" cxnId="{DCE38AAF-D61C-4CF4-97C2-31825FE9FF97}">
      <dgm:prSet/>
      <dgm:spPr/>
      <dgm:t>
        <a:bodyPr/>
        <a:lstStyle/>
        <a:p>
          <a:pPr rtl="1"/>
          <a:endParaRPr lang="he-IL"/>
        </a:p>
      </dgm:t>
    </dgm:pt>
    <dgm:pt modelId="{F7893EC7-08E7-4E1D-80FD-CB3BD91E784E}">
      <dgm:prSet/>
      <dgm:spPr/>
      <dgm:t>
        <a:bodyPr/>
        <a:lstStyle/>
        <a:p>
          <a:pPr rtl="1"/>
          <a:r>
            <a:rPr lang="he-IL" dirty="0" smtClean="0"/>
            <a:t>ישיבת גישור משותפת</a:t>
          </a:r>
          <a:endParaRPr lang="en-US" dirty="0"/>
        </a:p>
      </dgm:t>
    </dgm:pt>
    <dgm:pt modelId="{89A8D2FD-5A07-4401-BF36-0EBAFE4A3007}" type="parTrans" cxnId="{EFC4A709-690E-4006-B585-526AA300A2F9}">
      <dgm:prSet/>
      <dgm:spPr/>
      <dgm:t>
        <a:bodyPr/>
        <a:lstStyle/>
        <a:p>
          <a:pPr rtl="1"/>
          <a:endParaRPr lang="he-IL"/>
        </a:p>
      </dgm:t>
    </dgm:pt>
    <dgm:pt modelId="{7BB6CB37-279B-4CA8-BCFA-9F8B4F2D11CC}" type="sibTrans" cxnId="{EFC4A709-690E-4006-B585-526AA300A2F9}">
      <dgm:prSet/>
      <dgm:spPr/>
      <dgm:t>
        <a:bodyPr/>
        <a:lstStyle/>
        <a:p>
          <a:pPr rtl="1"/>
          <a:endParaRPr lang="he-IL"/>
        </a:p>
      </dgm:t>
    </dgm:pt>
    <dgm:pt modelId="{52C3CF48-9994-461C-A49C-F6FCF86FE57D}" type="pres">
      <dgm:prSet presAssocID="{D17EF4AB-A292-458B-8789-BE9F28037BC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D1ECC7C-C963-47EA-AFCB-B088EED2AB9D}" type="pres">
      <dgm:prSet presAssocID="{D17EF4AB-A292-458B-8789-BE9F28037BC1}" presName="arrow" presStyleLbl="bgShp" presStyleIdx="0" presStyleCnt="1"/>
      <dgm:spPr/>
    </dgm:pt>
    <dgm:pt modelId="{D9001874-939C-4027-9497-67F76C396BE3}" type="pres">
      <dgm:prSet presAssocID="{D17EF4AB-A292-458B-8789-BE9F28037BC1}" presName="linearProcess" presStyleCnt="0"/>
      <dgm:spPr/>
    </dgm:pt>
    <dgm:pt modelId="{9E38D0C1-3637-47D7-87E2-B6ECB86DE089}" type="pres">
      <dgm:prSet presAssocID="{E9790EDF-114D-45F2-B8C6-BE3AE75E288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5F38BC1-20C3-4E72-97DF-70BCFEC547C5}" type="pres">
      <dgm:prSet presAssocID="{4E13F84E-AD31-452F-A554-5C8DF681777A}" presName="sibTrans" presStyleCnt="0"/>
      <dgm:spPr/>
    </dgm:pt>
    <dgm:pt modelId="{2A54343A-789C-41D9-9547-C39A0C9CAB94}" type="pres">
      <dgm:prSet presAssocID="{2E2B13D5-D41A-49BB-A575-57B31AD5CB9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047EB63-A056-455C-A6A9-153C902B0421}" type="pres">
      <dgm:prSet presAssocID="{DF44BBA1-8772-44FE-819D-0C886C06C7BB}" presName="sibTrans" presStyleCnt="0"/>
      <dgm:spPr/>
    </dgm:pt>
    <dgm:pt modelId="{D150768F-6BA0-4DB5-923F-5C6CEE537AD1}" type="pres">
      <dgm:prSet presAssocID="{F7893EC7-08E7-4E1D-80FD-CB3BD91E784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F56DC1B-A238-40D2-A1D9-5B091BD9D150}" type="presOf" srcId="{D17EF4AB-A292-458B-8789-BE9F28037BC1}" destId="{52C3CF48-9994-461C-A49C-F6FCF86FE57D}" srcOrd="0" destOrd="0" presId="urn:microsoft.com/office/officeart/2005/8/layout/hProcess9"/>
    <dgm:cxn modelId="{E0184ABF-8001-4E03-8C3A-88610C08B2A3}" srcId="{D17EF4AB-A292-458B-8789-BE9F28037BC1}" destId="{E9790EDF-114D-45F2-B8C6-BE3AE75E288B}" srcOrd="0" destOrd="0" parTransId="{BACC3C99-E56E-438F-ACE2-A7D53010C0E7}" sibTransId="{4E13F84E-AD31-452F-A554-5C8DF681777A}"/>
    <dgm:cxn modelId="{EFC4A709-690E-4006-B585-526AA300A2F9}" srcId="{D17EF4AB-A292-458B-8789-BE9F28037BC1}" destId="{F7893EC7-08E7-4E1D-80FD-CB3BD91E784E}" srcOrd="2" destOrd="0" parTransId="{89A8D2FD-5A07-4401-BF36-0EBAFE4A3007}" sibTransId="{7BB6CB37-279B-4CA8-BCFA-9F8B4F2D11CC}"/>
    <dgm:cxn modelId="{DCE38AAF-D61C-4CF4-97C2-31825FE9FF97}" srcId="{D17EF4AB-A292-458B-8789-BE9F28037BC1}" destId="{2E2B13D5-D41A-49BB-A575-57B31AD5CB94}" srcOrd="1" destOrd="0" parTransId="{69474825-81D1-450C-9C7E-8CB86F833A8A}" sibTransId="{DF44BBA1-8772-44FE-819D-0C886C06C7BB}"/>
    <dgm:cxn modelId="{3A862A9B-DE14-465F-9C85-D7DFEB7D3743}" type="presOf" srcId="{F7893EC7-08E7-4E1D-80FD-CB3BD91E784E}" destId="{D150768F-6BA0-4DB5-923F-5C6CEE537AD1}" srcOrd="0" destOrd="0" presId="urn:microsoft.com/office/officeart/2005/8/layout/hProcess9"/>
    <dgm:cxn modelId="{2C397216-9496-4BB9-A076-9F17494CA636}" type="presOf" srcId="{2E2B13D5-D41A-49BB-A575-57B31AD5CB94}" destId="{2A54343A-789C-41D9-9547-C39A0C9CAB94}" srcOrd="0" destOrd="0" presId="urn:microsoft.com/office/officeart/2005/8/layout/hProcess9"/>
    <dgm:cxn modelId="{A479CF74-909B-4369-8991-39A75857EB3F}" type="presOf" srcId="{E9790EDF-114D-45F2-B8C6-BE3AE75E288B}" destId="{9E38D0C1-3637-47D7-87E2-B6ECB86DE089}" srcOrd="0" destOrd="0" presId="urn:microsoft.com/office/officeart/2005/8/layout/hProcess9"/>
    <dgm:cxn modelId="{DDB4AB89-C0C6-4ED6-AEE6-D210FB731905}" type="presParOf" srcId="{52C3CF48-9994-461C-A49C-F6FCF86FE57D}" destId="{7D1ECC7C-C963-47EA-AFCB-B088EED2AB9D}" srcOrd="0" destOrd="0" presId="urn:microsoft.com/office/officeart/2005/8/layout/hProcess9"/>
    <dgm:cxn modelId="{ADAD9D13-F427-4009-97E6-742D7B5D8462}" type="presParOf" srcId="{52C3CF48-9994-461C-A49C-F6FCF86FE57D}" destId="{D9001874-939C-4027-9497-67F76C396BE3}" srcOrd="1" destOrd="0" presId="urn:microsoft.com/office/officeart/2005/8/layout/hProcess9"/>
    <dgm:cxn modelId="{C41916A6-C06F-4915-92F0-832D80E0B6EB}" type="presParOf" srcId="{D9001874-939C-4027-9497-67F76C396BE3}" destId="{9E38D0C1-3637-47D7-87E2-B6ECB86DE089}" srcOrd="0" destOrd="0" presId="urn:microsoft.com/office/officeart/2005/8/layout/hProcess9"/>
    <dgm:cxn modelId="{4118DB8B-14BA-4660-9E86-45787F90EB3C}" type="presParOf" srcId="{D9001874-939C-4027-9497-67F76C396BE3}" destId="{05F38BC1-20C3-4E72-97DF-70BCFEC547C5}" srcOrd="1" destOrd="0" presId="urn:microsoft.com/office/officeart/2005/8/layout/hProcess9"/>
    <dgm:cxn modelId="{D413C599-EEA3-479E-9978-B6B6C875BBB9}" type="presParOf" srcId="{D9001874-939C-4027-9497-67F76C396BE3}" destId="{2A54343A-789C-41D9-9547-C39A0C9CAB94}" srcOrd="2" destOrd="0" presId="urn:microsoft.com/office/officeart/2005/8/layout/hProcess9"/>
    <dgm:cxn modelId="{3B3501B8-135E-4D69-9B84-1F9A7D5DB140}" type="presParOf" srcId="{D9001874-939C-4027-9497-67F76C396BE3}" destId="{0047EB63-A056-455C-A6A9-153C902B0421}" srcOrd="3" destOrd="0" presId="urn:microsoft.com/office/officeart/2005/8/layout/hProcess9"/>
    <dgm:cxn modelId="{8A8F0AC2-FBAF-4FEE-90FD-07090F5FC105}" type="presParOf" srcId="{D9001874-939C-4027-9497-67F76C396BE3}" destId="{D150768F-6BA0-4DB5-923F-5C6CEE537AD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7A809A-A0E2-467C-8CBB-F903FFAAB8D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16B34EF-7192-449B-A6DC-0FD7DE2E69D1}">
      <dgm:prSet custT="1"/>
      <dgm:spPr/>
      <dgm:t>
        <a:bodyPr/>
        <a:lstStyle/>
        <a:p>
          <a:pPr rtl="1"/>
          <a:r>
            <a:rPr lang="he-IL" sz="1600" dirty="0" smtClean="0"/>
            <a:t>אינטרס הזמן</a:t>
          </a:r>
          <a:endParaRPr lang="he-IL" sz="1600" dirty="0"/>
        </a:p>
      </dgm:t>
    </dgm:pt>
    <dgm:pt modelId="{1AF6B779-8D8F-493A-B3C1-D32870B90B0A}" type="parTrans" cxnId="{1932474E-7411-4EEE-BB5C-7D497E35B9FD}">
      <dgm:prSet/>
      <dgm:spPr/>
      <dgm:t>
        <a:bodyPr/>
        <a:lstStyle/>
        <a:p>
          <a:pPr rtl="1"/>
          <a:endParaRPr lang="he-IL"/>
        </a:p>
      </dgm:t>
    </dgm:pt>
    <dgm:pt modelId="{AD9DE4F3-09FC-4012-9562-C2E9EE655046}" type="sibTrans" cxnId="{1932474E-7411-4EEE-BB5C-7D497E35B9FD}">
      <dgm:prSet custT="1"/>
      <dgm:spPr/>
      <dgm:t>
        <a:bodyPr/>
        <a:lstStyle/>
        <a:p>
          <a:pPr rtl="1"/>
          <a:r>
            <a:rPr lang="he-IL" sz="1600" dirty="0" smtClean="0"/>
            <a:t>אינטרס כלכלי</a:t>
          </a:r>
          <a:endParaRPr lang="he-IL" sz="1600" dirty="0"/>
        </a:p>
      </dgm:t>
    </dgm:pt>
    <dgm:pt modelId="{70C9B0CB-1911-4A27-A010-3A3F7D5B9B8E}">
      <dgm:prSet custT="1"/>
      <dgm:spPr>
        <a:solidFill>
          <a:schemeClr val="accent2"/>
        </a:solidFill>
      </dgm:spPr>
      <dgm:t>
        <a:bodyPr/>
        <a:lstStyle/>
        <a:p>
          <a:pPr rtl="1"/>
          <a:r>
            <a:rPr lang="he-IL" sz="1200" b="1" dirty="0" smtClean="0"/>
            <a:t>שיח אינטרסים, צרכים ורגישויות</a:t>
          </a:r>
          <a:endParaRPr lang="he-IL" sz="1200" dirty="0"/>
        </a:p>
      </dgm:t>
    </dgm:pt>
    <dgm:pt modelId="{1CF621CA-E1DD-4037-917F-480C557223F9}" type="parTrans" cxnId="{35454BFE-859F-4CC9-B3B6-F33E52F5C557}">
      <dgm:prSet/>
      <dgm:spPr/>
      <dgm:t>
        <a:bodyPr/>
        <a:lstStyle/>
        <a:p>
          <a:pPr rtl="1"/>
          <a:endParaRPr lang="he-IL"/>
        </a:p>
      </dgm:t>
    </dgm:pt>
    <dgm:pt modelId="{1F171872-2FA5-4D48-A183-16561A9E4C92}" type="sibTrans" cxnId="{35454BFE-859F-4CC9-B3B6-F33E52F5C557}">
      <dgm:prSet/>
      <dgm:spPr/>
      <dgm:t>
        <a:bodyPr/>
        <a:lstStyle/>
        <a:p>
          <a:pPr rtl="1"/>
          <a:r>
            <a:rPr lang="he-IL" dirty="0" smtClean="0"/>
            <a:t>אינטרסים בינלאומיים, פערים תרבותיים</a:t>
          </a:r>
          <a:endParaRPr lang="he-IL" dirty="0"/>
        </a:p>
      </dgm:t>
    </dgm:pt>
    <dgm:pt modelId="{1FFBF2A3-2872-4934-A3DB-A0DB5B4B9EF8}">
      <dgm:prSet custT="1"/>
      <dgm:spPr/>
      <dgm:t>
        <a:bodyPr/>
        <a:lstStyle/>
        <a:p>
          <a:pPr rtl="1"/>
          <a:r>
            <a:rPr lang="he-IL" sz="1400" b="1" dirty="0" smtClean="0"/>
            <a:t>הבנת מכלול האינטרסים והצרכים המונחים על הכף, תוך זיהוי הרגישויות המיוחדות לכל מקרה ומקרה, תסייע במציאת פתרון שייתן מענה למירב האינטרסים של כל אחד מהצדדים. </a:t>
          </a:r>
          <a:endParaRPr lang="he-IL" sz="1400" b="1" dirty="0"/>
        </a:p>
      </dgm:t>
    </dgm:pt>
    <dgm:pt modelId="{9779F48D-0033-44B0-B2C7-B09786FEB265}" type="parTrans" cxnId="{27680CA7-A4C8-4C25-9047-589CF283E48D}">
      <dgm:prSet/>
      <dgm:spPr/>
      <dgm:t>
        <a:bodyPr/>
        <a:lstStyle/>
        <a:p>
          <a:pPr rtl="1"/>
          <a:endParaRPr lang="he-IL"/>
        </a:p>
      </dgm:t>
    </dgm:pt>
    <dgm:pt modelId="{0F887F6E-62E2-4BDF-99BD-B2D74DF426C9}" type="sibTrans" cxnId="{27680CA7-A4C8-4C25-9047-589CF283E48D}">
      <dgm:prSet/>
      <dgm:spPr/>
      <dgm:t>
        <a:bodyPr/>
        <a:lstStyle/>
        <a:p>
          <a:pPr rtl="1"/>
          <a:endParaRPr lang="he-IL"/>
        </a:p>
      </dgm:t>
    </dgm:pt>
    <dgm:pt modelId="{E3A7D614-A580-4D25-A1F4-112EFA1D0A55}">
      <dgm:prSet custT="1"/>
      <dgm:spPr/>
      <dgm:t>
        <a:bodyPr/>
        <a:lstStyle/>
        <a:p>
          <a:pPr rtl="1"/>
          <a:r>
            <a:rPr lang="he-IL" sz="1400" dirty="0" smtClean="0"/>
            <a:t>שמירה על מוניטין עסקי</a:t>
          </a:r>
          <a:endParaRPr lang="he-IL" sz="1400" dirty="0"/>
        </a:p>
      </dgm:t>
    </dgm:pt>
    <dgm:pt modelId="{BAFD88D4-9105-4628-8A0A-2736CC13B7B3}" type="parTrans" cxnId="{582AF7FE-7796-4E79-8219-8AFCB9E1C206}">
      <dgm:prSet/>
      <dgm:spPr/>
      <dgm:t>
        <a:bodyPr/>
        <a:lstStyle/>
        <a:p>
          <a:pPr rtl="1"/>
          <a:endParaRPr lang="he-IL"/>
        </a:p>
      </dgm:t>
    </dgm:pt>
    <dgm:pt modelId="{D344C2E4-D147-484A-8D22-F84EABA90B3D}" type="sibTrans" cxnId="{582AF7FE-7796-4E79-8219-8AFCB9E1C206}">
      <dgm:prSet custT="1"/>
      <dgm:spPr/>
      <dgm:t>
        <a:bodyPr/>
        <a:lstStyle/>
        <a:p>
          <a:pPr rtl="1"/>
          <a:r>
            <a:rPr lang="he-IL" sz="1600" dirty="0" smtClean="0"/>
            <a:t>הגנה על סודות מסחריים</a:t>
          </a:r>
          <a:endParaRPr lang="he-IL" sz="1600" dirty="0"/>
        </a:p>
      </dgm:t>
    </dgm:pt>
    <dgm:pt modelId="{534D012D-DBB0-4B0D-9153-CAC0BA2ACCEF}">
      <dgm:prSet custT="1"/>
      <dgm:spPr/>
      <dgm:t>
        <a:bodyPr/>
        <a:lstStyle/>
        <a:p>
          <a:pPr rtl="1"/>
          <a:r>
            <a:rPr lang="he-IL" sz="1100" dirty="0" smtClean="0"/>
            <a:t>תכנית ההתפתחות העתידית של העסק</a:t>
          </a:r>
          <a:endParaRPr lang="he-IL" sz="1100" dirty="0"/>
        </a:p>
      </dgm:t>
    </dgm:pt>
    <dgm:pt modelId="{A6137BF9-C93E-4ED1-8106-38DED61066D4}" type="parTrans" cxnId="{64A31C0C-50DA-49B9-A221-5B91AD31DA2B}">
      <dgm:prSet/>
      <dgm:spPr/>
      <dgm:t>
        <a:bodyPr/>
        <a:lstStyle/>
        <a:p>
          <a:pPr rtl="1"/>
          <a:endParaRPr lang="he-IL"/>
        </a:p>
      </dgm:t>
    </dgm:pt>
    <dgm:pt modelId="{6A845886-FEED-4B09-849C-A577047C4506}" type="sibTrans" cxnId="{64A31C0C-50DA-49B9-A221-5B91AD31DA2B}">
      <dgm:prSet/>
      <dgm:spPr/>
      <dgm:t>
        <a:bodyPr/>
        <a:lstStyle/>
        <a:p>
          <a:pPr rtl="1"/>
          <a:r>
            <a:rPr lang="he-IL" dirty="0" smtClean="0"/>
            <a:t>מהות היחסים בין הצדדים</a:t>
          </a:r>
          <a:endParaRPr lang="he-IL" dirty="0"/>
        </a:p>
      </dgm:t>
    </dgm:pt>
    <dgm:pt modelId="{C855948B-28D0-4A03-8965-0B57AA1564A2}">
      <dgm:prSet/>
      <dgm:spPr/>
      <dgm:t>
        <a:bodyPr/>
        <a:lstStyle/>
        <a:p>
          <a:pPr rtl="1"/>
          <a:r>
            <a:rPr lang="he-IL" dirty="0" smtClean="0"/>
            <a:t>אפשרות לשיתוף פעולה עסקי</a:t>
          </a:r>
          <a:endParaRPr lang="he-IL" dirty="0"/>
        </a:p>
      </dgm:t>
    </dgm:pt>
    <dgm:pt modelId="{DE4513CB-3493-4A87-9886-2530EA421A96}" type="parTrans" cxnId="{016FF4AB-5BE5-4912-9648-14F8E5D635D0}">
      <dgm:prSet/>
      <dgm:spPr/>
      <dgm:t>
        <a:bodyPr/>
        <a:lstStyle/>
        <a:p>
          <a:pPr rtl="1"/>
          <a:endParaRPr lang="he-IL"/>
        </a:p>
      </dgm:t>
    </dgm:pt>
    <dgm:pt modelId="{D410340F-C996-4E8C-825E-087BBAC13B6D}" type="sibTrans" cxnId="{016FF4AB-5BE5-4912-9648-14F8E5D635D0}">
      <dgm:prSet/>
      <dgm:spPr/>
      <dgm:t>
        <a:bodyPr/>
        <a:lstStyle/>
        <a:p>
          <a:pPr rtl="1"/>
          <a:r>
            <a:rPr lang="he-IL" dirty="0" smtClean="0"/>
            <a:t>אינטרסים כלליים – וודאות, חסכון בהוצאות</a:t>
          </a:r>
          <a:endParaRPr lang="he-IL" dirty="0"/>
        </a:p>
      </dgm:t>
    </dgm:pt>
    <dgm:pt modelId="{3DDBBB88-8B66-4912-A8F9-B5DEEE047F88}" type="pres">
      <dgm:prSet presAssocID="{817A809A-A0E2-467C-8CBB-F903FFAAB8D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42565F39-91F3-4D52-99D1-A639A7E7C47E}" type="pres">
      <dgm:prSet presAssocID="{016B34EF-7192-449B-A6DC-0FD7DE2E69D1}" presName="composite" presStyleCnt="0"/>
      <dgm:spPr/>
    </dgm:pt>
    <dgm:pt modelId="{B205C0DF-C319-4F2A-9C33-87B9EBBC81A1}" type="pres">
      <dgm:prSet presAssocID="{016B34EF-7192-449B-A6DC-0FD7DE2E69D1}" presName="Parent1" presStyleLbl="node1" presStyleIdx="0" presStyleCnt="10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5944FEE-282E-4317-9514-1C783491AEFF}" type="pres">
      <dgm:prSet presAssocID="{016B34EF-7192-449B-A6DC-0FD7DE2E69D1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E1D48671-8425-4E33-A6E0-D3EDE29C7D2F}" type="pres">
      <dgm:prSet presAssocID="{016B34EF-7192-449B-A6DC-0FD7DE2E69D1}" presName="BalanceSpacing" presStyleCnt="0"/>
      <dgm:spPr/>
    </dgm:pt>
    <dgm:pt modelId="{B5E6059E-EEF5-4FF6-BABF-F8E09987A599}" type="pres">
      <dgm:prSet presAssocID="{016B34EF-7192-449B-A6DC-0FD7DE2E69D1}" presName="BalanceSpacing1" presStyleCnt="0"/>
      <dgm:spPr/>
    </dgm:pt>
    <dgm:pt modelId="{C7524531-809E-46A9-B615-1F02292F55A3}" type="pres">
      <dgm:prSet presAssocID="{AD9DE4F3-09FC-4012-9562-C2E9EE655046}" presName="Accent1Text" presStyleLbl="node1" presStyleIdx="1" presStyleCnt="10"/>
      <dgm:spPr/>
      <dgm:t>
        <a:bodyPr/>
        <a:lstStyle/>
        <a:p>
          <a:pPr rtl="1"/>
          <a:endParaRPr lang="he-IL"/>
        </a:p>
      </dgm:t>
    </dgm:pt>
    <dgm:pt modelId="{F2C8CE5A-A760-4B1F-A517-92BBB69CCBB1}" type="pres">
      <dgm:prSet presAssocID="{AD9DE4F3-09FC-4012-9562-C2E9EE655046}" presName="spaceBetweenRectangles" presStyleCnt="0"/>
      <dgm:spPr/>
    </dgm:pt>
    <dgm:pt modelId="{6FC5BA6F-9AD0-4F99-9561-A2B56547D8CD}" type="pres">
      <dgm:prSet presAssocID="{70C9B0CB-1911-4A27-A010-3A3F7D5B9B8E}" presName="composite" presStyleCnt="0"/>
      <dgm:spPr/>
    </dgm:pt>
    <dgm:pt modelId="{D64F7E84-4AF1-4B25-AAB3-35C46F9152FA}" type="pres">
      <dgm:prSet presAssocID="{70C9B0CB-1911-4A27-A010-3A3F7D5B9B8E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F21E8CC-283D-4078-A62E-6F7011F99394}" type="pres">
      <dgm:prSet presAssocID="{70C9B0CB-1911-4A27-A010-3A3F7D5B9B8E}" presName="Childtext1" presStyleLbl="revTx" presStyleIdx="1" presStyleCnt="5" custScaleX="102238" custLinFactX="-5306" custLinFactNeighborX="-100000" custLinFactNeighborY="8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46AE3F2-FAE4-4F32-A7B1-046057C3FC6B}" type="pres">
      <dgm:prSet presAssocID="{70C9B0CB-1911-4A27-A010-3A3F7D5B9B8E}" presName="BalanceSpacing" presStyleCnt="0"/>
      <dgm:spPr/>
    </dgm:pt>
    <dgm:pt modelId="{3DB1E28A-1A5C-4034-8E92-62648A0E91C7}" type="pres">
      <dgm:prSet presAssocID="{70C9B0CB-1911-4A27-A010-3A3F7D5B9B8E}" presName="BalanceSpacing1" presStyleCnt="0"/>
      <dgm:spPr/>
    </dgm:pt>
    <dgm:pt modelId="{B2C01B12-06E0-49F5-B6A1-ADB2E9538425}" type="pres">
      <dgm:prSet presAssocID="{1F171872-2FA5-4D48-A183-16561A9E4C92}" presName="Accent1Text" presStyleLbl="node1" presStyleIdx="3" presStyleCnt="10"/>
      <dgm:spPr/>
      <dgm:t>
        <a:bodyPr/>
        <a:lstStyle/>
        <a:p>
          <a:pPr rtl="1"/>
          <a:endParaRPr lang="he-IL"/>
        </a:p>
      </dgm:t>
    </dgm:pt>
    <dgm:pt modelId="{62B980E7-EBE1-465C-8A26-0F1619F0E4AC}" type="pres">
      <dgm:prSet presAssocID="{1F171872-2FA5-4D48-A183-16561A9E4C92}" presName="spaceBetweenRectangles" presStyleCnt="0"/>
      <dgm:spPr/>
    </dgm:pt>
    <dgm:pt modelId="{434E0EBC-BC7A-4C9E-8AEE-92793555CD7C}" type="pres">
      <dgm:prSet presAssocID="{E3A7D614-A580-4D25-A1F4-112EFA1D0A55}" presName="composite" presStyleCnt="0"/>
      <dgm:spPr/>
    </dgm:pt>
    <dgm:pt modelId="{D2546F8D-94B3-4209-9E0F-5DCFA27AA5C6}" type="pres">
      <dgm:prSet presAssocID="{E3A7D614-A580-4D25-A1F4-112EFA1D0A55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264585D-6307-4A59-8A73-71DB8C5E88F3}" type="pres">
      <dgm:prSet presAssocID="{E3A7D614-A580-4D25-A1F4-112EFA1D0A55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93F05201-59A0-40F5-B9A8-4929C76C073F}" type="pres">
      <dgm:prSet presAssocID="{E3A7D614-A580-4D25-A1F4-112EFA1D0A55}" presName="BalanceSpacing" presStyleCnt="0"/>
      <dgm:spPr/>
    </dgm:pt>
    <dgm:pt modelId="{3476E59F-B27B-444A-81F1-3030852F59B5}" type="pres">
      <dgm:prSet presAssocID="{E3A7D614-A580-4D25-A1F4-112EFA1D0A55}" presName="BalanceSpacing1" presStyleCnt="0"/>
      <dgm:spPr/>
    </dgm:pt>
    <dgm:pt modelId="{31D4D965-FC92-4E66-8241-31A8B6558956}" type="pres">
      <dgm:prSet presAssocID="{D344C2E4-D147-484A-8D22-F84EABA90B3D}" presName="Accent1Text" presStyleLbl="node1" presStyleIdx="5" presStyleCnt="10" custScaleX="108974"/>
      <dgm:spPr/>
      <dgm:t>
        <a:bodyPr/>
        <a:lstStyle/>
        <a:p>
          <a:pPr rtl="1"/>
          <a:endParaRPr lang="he-IL"/>
        </a:p>
      </dgm:t>
    </dgm:pt>
    <dgm:pt modelId="{DBCD03CE-A509-4BC3-9162-2CD19425D9A0}" type="pres">
      <dgm:prSet presAssocID="{D344C2E4-D147-484A-8D22-F84EABA90B3D}" presName="spaceBetweenRectangles" presStyleCnt="0"/>
      <dgm:spPr/>
    </dgm:pt>
    <dgm:pt modelId="{8255DCC1-119F-4CF9-AF18-DA519051A3DE}" type="pres">
      <dgm:prSet presAssocID="{534D012D-DBB0-4B0D-9153-CAC0BA2ACCEF}" presName="composite" presStyleCnt="0"/>
      <dgm:spPr/>
    </dgm:pt>
    <dgm:pt modelId="{4EB01B5E-B55E-4859-B58E-BF407C1951B2}" type="pres">
      <dgm:prSet presAssocID="{534D012D-DBB0-4B0D-9153-CAC0BA2ACCEF}" presName="Parent1" presStyleLbl="node1" presStyleIdx="6" presStyleCnt="10" custLinFactX="63364" custLinFactNeighborX="100000" custLinFactNeighborY="-828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FEC2D38-6A4F-491E-987F-7ED9B782F574}" type="pres">
      <dgm:prSet presAssocID="{534D012D-DBB0-4B0D-9153-CAC0BA2ACCEF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C3D45F53-517E-4D52-A767-123170B39DB2}" type="pres">
      <dgm:prSet presAssocID="{534D012D-DBB0-4B0D-9153-CAC0BA2ACCEF}" presName="BalanceSpacing" presStyleCnt="0"/>
      <dgm:spPr/>
    </dgm:pt>
    <dgm:pt modelId="{F353EBF9-0B13-4CF7-AE16-D485929E606F}" type="pres">
      <dgm:prSet presAssocID="{534D012D-DBB0-4B0D-9153-CAC0BA2ACCEF}" presName="BalanceSpacing1" presStyleCnt="0"/>
      <dgm:spPr/>
    </dgm:pt>
    <dgm:pt modelId="{5125F0FF-C1FC-4BF1-BE59-3744EC129ACB}" type="pres">
      <dgm:prSet presAssocID="{6A845886-FEED-4B09-849C-A577047C4506}" presName="Accent1Text" presStyleLbl="node1" presStyleIdx="7" presStyleCnt="10" custLinFactX="-100000" custLinFactY="-69407" custLinFactNeighborX="-117675" custLinFactNeighborY="-100000"/>
      <dgm:spPr/>
      <dgm:t>
        <a:bodyPr/>
        <a:lstStyle/>
        <a:p>
          <a:pPr rtl="1"/>
          <a:endParaRPr lang="he-IL"/>
        </a:p>
      </dgm:t>
    </dgm:pt>
    <dgm:pt modelId="{F0A419D5-0677-4C7B-944F-6425E5E2CE55}" type="pres">
      <dgm:prSet presAssocID="{6A845886-FEED-4B09-849C-A577047C4506}" presName="spaceBetweenRectangles" presStyleCnt="0"/>
      <dgm:spPr/>
    </dgm:pt>
    <dgm:pt modelId="{4F0431E1-5144-45E0-AB1E-15F650E6B9B6}" type="pres">
      <dgm:prSet presAssocID="{C855948B-28D0-4A03-8965-0B57AA1564A2}" presName="composite" presStyleCnt="0"/>
      <dgm:spPr/>
    </dgm:pt>
    <dgm:pt modelId="{9D3B56C7-D409-4642-96F2-22297377BF49}" type="pres">
      <dgm:prSet presAssocID="{C855948B-28D0-4A03-8965-0B57AA1564A2}" presName="Parent1" presStyleLbl="node1" presStyleIdx="8" presStyleCnt="10" custLinFactX="11856" custLinFactY="-139636" custLinFactNeighborX="100000" custLinFactNeighborY="-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CE27295-D16A-4EAA-82CF-37BDDE32D4BC}" type="pres">
      <dgm:prSet presAssocID="{C855948B-28D0-4A03-8965-0B57AA1564A2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38075AF5-156C-412E-9F23-E3F3CF4DFE0F}" type="pres">
      <dgm:prSet presAssocID="{C855948B-28D0-4A03-8965-0B57AA1564A2}" presName="BalanceSpacing" presStyleCnt="0"/>
      <dgm:spPr/>
    </dgm:pt>
    <dgm:pt modelId="{462BF17D-D085-4A0F-BCE6-42EC58FAF1AF}" type="pres">
      <dgm:prSet presAssocID="{C855948B-28D0-4A03-8965-0B57AA1564A2}" presName="BalanceSpacing1" presStyleCnt="0"/>
      <dgm:spPr/>
    </dgm:pt>
    <dgm:pt modelId="{FB925572-DFD1-412C-9018-8B95A7A21785}" type="pres">
      <dgm:prSet presAssocID="{D410340F-C996-4E8C-825E-087BBAC13B6D}" presName="Accent1Text" presStyleLbl="node1" presStyleIdx="9" presStyleCnt="10" custLinFactX="100000" custLinFactY="-100000" custLinFactNeighborX="170619" custLinFactNeighborY="-152837"/>
      <dgm:spPr/>
      <dgm:t>
        <a:bodyPr/>
        <a:lstStyle/>
        <a:p>
          <a:pPr rtl="1"/>
          <a:endParaRPr lang="he-IL"/>
        </a:p>
      </dgm:t>
    </dgm:pt>
  </dgm:ptLst>
  <dgm:cxnLst>
    <dgm:cxn modelId="{CBD5B808-865B-4E47-A680-981D25B38572}" type="presOf" srcId="{D410340F-C996-4E8C-825E-087BBAC13B6D}" destId="{FB925572-DFD1-412C-9018-8B95A7A21785}" srcOrd="0" destOrd="0" presId="urn:microsoft.com/office/officeart/2008/layout/AlternatingHexagons"/>
    <dgm:cxn modelId="{64A31C0C-50DA-49B9-A221-5B91AD31DA2B}" srcId="{817A809A-A0E2-467C-8CBB-F903FFAAB8DA}" destId="{534D012D-DBB0-4B0D-9153-CAC0BA2ACCEF}" srcOrd="3" destOrd="0" parTransId="{A6137BF9-C93E-4ED1-8106-38DED61066D4}" sibTransId="{6A845886-FEED-4B09-849C-A577047C4506}"/>
    <dgm:cxn modelId="{27680CA7-A4C8-4C25-9047-589CF283E48D}" srcId="{70C9B0CB-1911-4A27-A010-3A3F7D5B9B8E}" destId="{1FFBF2A3-2872-4934-A3DB-A0DB5B4B9EF8}" srcOrd="0" destOrd="0" parTransId="{9779F48D-0033-44B0-B2C7-B09786FEB265}" sibTransId="{0F887F6E-62E2-4BDF-99BD-B2D74DF426C9}"/>
    <dgm:cxn modelId="{D3E49319-95B4-4D16-B3E4-F18D8A56FC16}" type="presOf" srcId="{C855948B-28D0-4A03-8965-0B57AA1564A2}" destId="{9D3B56C7-D409-4642-96F2-22297377BF49}" srcOrd="0" destOrd="0" presId="urn:microsoft.com/office/officeart/2008/layout/AlternatingHexagons"/>
    <dgm:cxn modelId="{1932474E-7411-4EEE-BB5C-7D497E35B9FD}" srcId="{817A809A-A0E2-467C-8CBB-F903FFAAB8DA}" destId="{016B34EF-7192-449B-A6DC-0FD7DE2E69D1}" srcOrd="0" destOrd="0" parTransId="{1AF6B779-8D8F-493A-B3C1-D32870B90B0A}" sibTransId="{AD9DE4F3-09FC-4012-9562-C2E9EE655046}"/>
    <dgm:cxn modelId="{2FE95FD0-3252-4644-9EF8-D8C4830FA74A}" type="presOf" srcId="{AD9DE4F3-09FC-4012-9562-C2E9EE655046}" destId="{C7524531-809E-46A9-B615-1F02292F55A3}" srcOrd="0" destOrd="0" presId="urn:microsoft.com/office/officeart/2008/layout/AlternatingHexagons"/>
    <dgm:cxn modelId="{6A589516-1042-4200-86FD-A45B58DA3E6A}" type="presOf" srcId="{6A845886-FEED-4B09-849C-A577047C4506}" destId="{5125F0FF-C1FC-4BF1-BE59-3744EC129ACB}" srcOrd="0" destOrd="0" presId="urn:microsoft.com/office/officeart/2008/layout/AlternatingHexagons"/>
    <dgm:cxn modelId="{76BFA13C-898B-42C1-8536-1F99B0E1F8A1}" type="presOf" srcId="{817A809A-A0E2-467C-8CBB-F903FFAAB8DA}" destId="{3DDBBB88-8B66-4912-A8F9-B5DEEE047F88}" srcOrd="0" destOrd="0" presId="urn:microsoft.com/office/officeart/2008/layout/AlternatingHexagons"/>
    <dgm:cxn modelId="{BFC727A9-B4E1-4C1A-BDFE-B5679213D846}" type="presOf" srcId="{70C9B0CB-1911-4A27-A010-3A3F7D5B9B8E}" destId="{D64F7E84-4AF1-4B25-AAB3-35C46F9152FA}" srcOrd="0" destOrd="0" presId="urn:microsoft.com/office/officeart/2008/layout/AlternatingHexagons"/>
    <dgm:cxn modelId="{188F2E4D-AC59-4C86-83A5-525D8DF389C0}" type="presOf" srcId="{1F171872-2FA5-4D48-A183-16561A9E4C92}" destId="{B2C01B12-06E0-49F5-B6A1-ADB2E9538425}" srcOrd="0" destOrd="0" presId="urn:microsoft.com/office/officeart/2008/layout/AlternatingHexagons"/>
    <dgm:cxn modelId="{FC44097A-E794-43AA-B382-33A80F513BAC}" type="presOf" srcId="{D344C2E4-D147-484A-8D22-F84EABA90B3D}" destId="{31D4D965-FC92-4E66-8241-31A8B6558956}" srcOrd="0" destOrd="0" presId="urn:microsoft.com/office/officeart/2008/layout/AlternatingHexagons"/>
    <dgm:cxn modelId="{96ADDD34-DC4E-418F-87AC-9B93B1A03139}" type="presOf" srcId="{1FFBF2A3-2872-4934-A3DB-A0DB5B4B9EF8}" destId="{2F21E8CC-283D-4078-A62E-6F7011F99394}" srcOrd="0" destOrd="0" presId="urn:microsoft.com/office/officeart/2008/layout/AlternatingHexagons"/>
    <dgm:cxn modelId="{506ECF14-7ACF-42D2-8364-746E696AD903}" type="presOf" srcId="{E3A7D614-A580-4D25-A1F4-112EFA1D0A55}" destId="{D2546F8D-94B3-4209-9E0F-5DCFA27AA5C6}" srcOrd="0" destOrd="0" presId="urn:microsoft.com/office/officeart/2008/layout/AlternatingHexagons"/>
    <dgm:cxn modelId="{C564EC36-E5FF-4973-A157-752B05ECB2EE}" type="presOf" srcId="{016B34EF-7192-449B-A6DC-0FD7DE2E69D1}" destId="{B205C0DF-C319-4F2A-9C33-87B9EBBC81A1}" srcOrd="0" destOrd="0" presId="urn:microsoft.com/office/officeart/2008/layout/AlternatingHexagons"/>
    <dgm:cxn modelId="{016FF4AB-5BE5-4912-9648-14F8E5D635D0}" srcId="{817A809A-A0E2-467C-8CBB-F903FFAAB8DA}" destId="{C855948B-28D0-4A03-8965-0B57AA1564A2}" srcOrd="4" destOrd="0" parTransId="{DE4513CB-3493-4A87-9886-2530EA421A96}" sibTransId="{D410340F-C996-4E8C-825E-087BBAC13B6D}"/>
    <dgm:cxn modelId="{8885875F-4823-4F93-A0D8-2C6505FE04ED}" type="presOf" srcId="{534D012D-DBB0-4B0D-9153-CAC0BA2ACCEF}" destId="{4EB01B5E-B55E-4859-B58E-BF407C1951B2}" srcOrd="0" destOrd="0" presId="urn:microsoft.com/office/officeart/2008/layout/AlternatingHexagons"/>
    <dgm:cxn modelId="{35454BFE-859F-4CC9-B3B6-F33E52F5C557}" srcId="{817A809A-A0E2-467C-8CBB-F903FFAAB8DA}" destId="{70C9B0CB-1911-4A27-A010-3A3F7D5B9B8E}" srcOrd="1" destOrd="0" parTransId="{1CF621CA-E1DD-4037-917F-480C557223F9}" sibTransId="{1F171872-2FA5-4D48-A183-16561A9E4C92}"/>
    <dgm:cxn modelId="{582AF7FE-7796-4E79-8219-8AFCB9E1C206}" srcId="{817A809A-A0E2-467C-8CBB-F903FFAAB8DA}" destId="{E3A7D614-A580-4D25-A1F4-112EFA1D0A55}" srcOrd="2" destOrd="0" parTransId="{BAFD88D4-9105-4628-8A0A-2736CC13B7B3}" sibTransId="{D344C2E4-D147-484A-8D22-F84EABA90B3D}"/>
    <dgm:cxn modelId="{3267658C-B2EC-4163-AB9B-B6BD3ACB498A}" type="presParOf" srcId="{3DDBBB88-8B66-4912-A8F9-B5DEEE047F88}" destId="{42565F39-91F3-4D52-99D1-A639A7E7C47E}" srcOrd="0" destOrd="0" presId="urn:microsoft.com/office/officeart/2008/layout/AlternatingHexagons"/>
    <dgm:cxn modelId="{7B2D48C9-1340-4E3F-A522-1B3A0F2606F8}" type="presParOf" srcId="{42565F39-91F3-4D52-99D1-A639A7E7C47E}" destId="{B205C0DF-C319-4F2A-9C33-87B9EBBC81A1}" srcOrd="0" destOrd="0" presId="urn:microsoft.com/office/officeart/2008/layout/AlternatingHexagons"/>
    <dgm:cxn modelId="{FAF946D5-C992-43C9-8B6B-CC4168A010BE}" type="presParOf" srcId="{42565F39-91F3-4D52-99D1-A639A7E7C47E}" destId="{15944FEE-282E-4317-9514-1C783491AEFF}" srcOrd="1" destOrd="0" presId="urn:microsoft.com/office/officeart/2008/layout/AlternatingHexagons"/>
    <dgm:cxn modelId="{66E4A1FF-7064-4E4F-978A-944418DEF0B7}" type="presParOf" srcId="{42565F39-91F3-4D52-99D1-A639A7E7C47E}" destId="{E1D48671-8425-4E33-A6E0-D3EDE29C7D2F}" srcOrd="2" destOrd="0" presId="urn:microsoft.com/office/officeart/2008/layout/AlternatingHexagons"/>
    <dgm:cxn modelId="{1DE6704B-4C32-4788-AB94-729B7464BB05}" type="presParOf" srcId="{42565F39-91F3-4D52-99D1-A639A7E7C47E}" destId="{B5E6059E-EEF5-4FF6-BABF-F8E09987A599}" srcOrd="3" destOrd="0" presId="urn:microsoft.com/office/officeart/2008/layout/AlternatingHexagons"/>
    <dgm:cxn modelId="{5669DB95-CB92-4BFB-8DCD-46E2C9BA6A16}" type="presParOf" srcId="{42565F39-91F3-4D52-99D1-A639A7E7C47E}" destId="{C7524531-809E-46A9-B615-1F02292F55A3}" srcOrd="4" destOrd="0" presId="urn:microsoft.com/office/officeart/2008/layout/AlternatingHexagons"/>
    <dgm:cxn modelId="{ABDADBAC-C7CB-4F24-9F2A-915BD1CF7AFD}" type="presParOf" srcId="{3DDBBB88-8B66-4912-A8F9-B5DEEE047F88}" destId="{F2C8CE5A-A760-4B1F-A517-92BBB69CCBB1}" srcOrd="1" destOrd="0" presId="urn:microsoft.com/office/officeart/2008/layout/AlternatingHexagons"/>
    <dgm:cxn modelId="{1557FEA6-FDDE-4556-97B0-8933D2AB565C}" type="presParOf" srcId="{3DDBBB88-8B66-4912-A8F9-B5DEEE047F88}" destId="{6FC5BA6F-9AD0-4F99-9561-A2B56547D8CD}" srcOrd="2" destOrd="0" presId="urn:microsoft.com/office/officeart/2008/layout/AlternatingHexagons"/>
    <dgm:cxn modelId="{127A2605-8BDE-40FC-B5A9-D019C72BD3B5}" type="presParOf" srcId="{6FC5BA6F-9AD0-4F99-9561-A2B56547D8CD}" destId="{D64F7E84-4AF1-4B25-AAB3-35C46F9152FA}" srcOrd="0" destOrd="0" presId="urn:microsoft.com/office/officeart/2008/layout/AlternatingHexagons"/>
    <dgm:cxn modelId="{8421D934-DA76-4C56-A22C-23B49FE13B90}" type="presParOf" srcId="{6FC5BA6F-9AD0-4F99-9561-A2B56547D8CD}" destId="{2F21E8CC-283D-4078-A62E-6F7011F99394}" srcOrd="1" destOrd="0" presId="urn:microsoft.com/office/officeart/2008/layout/AlternatingHexagons"/>
    <dgm:cxn modelId="{F3365227-1444-408A-ACD0-360F29A551DC}" type="presParOf" srcId="{6FC5BA6F-9AD0-4F99-9561-A2B56547D8CD}" destId="{B46AE3F2-FAE4-4F32-A7B1-046057C3FC6B}" srcOrd="2" destOrd="0" presId="urn:microsoft.com/office/officeart/2008/layout/AlternatingHexagons"/>
    <dgm:cxn modelId="{E8A3EE19-0FA6-462E-8771-C386E18B1793}" type="presParOf" srcId="{6FC5BA6F-9AD0-4F99-9561-A2B56547D8CD}" destId="{3DB1E28A-1A5C-4034-8E92-62648A0E91C7}" srcOrd="3" destOrd="0" presId="urn:microsoft.com/office/officeart/2008/layout/AlternatingHexagons"/>
    <dgm:cxn modelId="{A81E726F-FE41-4A52-9189-E9BD9E64BA46}" type="presParOf" srcId="{6FC5BA6F-9AD0-4F99-9561-A2B56547D8CD}" destId="{B2C01B12-06E0-49F5-B6A1-ADB2E9538425}" srcOrd="4" destOrd="0" presId="urn:microsoft.com/office/officeart/2008/layout/AlternatingHexagons"/>
    <dgm:cxn modelId="{588E94CE-C90F-46C4-B6D6-BC237CA3EE85}" type="presParOf" srcId="{3DDBBB88-8B66-4912-A8F9-B5DEEE047F88}" destId="{62B980E7-EBE1-465C-8A26-0F1619F0E4AC}" srcOrd="3" destOrd="0" presId="urn:microsoft.com/office/officeart/2008/layout/AlternatingHexagons"/>
    <dgm:cxn modelId="{FDEE0191-05F9-4995-AA11-C51576C74EA6}" type="presParOf" srcId="{3DDBBB88-8B66-4912-A8F9-B5DEEE047F88}" destId="{434E0EBC-BC7A-4C9E-8AEE-92793555CD7C}" srcOrd="4" destOrd="0" presId="urn:microsoft.com/office/officeart/2008/layout/AlternatingHexagons"/>
    <dgm:cxn modelId="{E5259A0E-79CD-4CA4-B7A0-5B801436F797}" type="presParOf" srcId="{434E0EBC-BC7A-4C9E-8AEE-92793555CD7C}" destId="{D2546F8D-94B3-4209-9E0F-5DCFA27AA5C6}" srcOrd="0" destOrd="0" presId="urn:microsoft.com/office/officeart/2008/layout/AlternatingHexagons"/>
    <dgm:cxn modelId="{298EE2BC-5C56-4F76-84CC-8C14A33122C4}" type="presParOf" srcId="{434E0EBC-BC7A-4C9E-8AEE-92793555CD7C}" destId="{3264585D-6307-4A59-8A73-71DB8C5E88F3}" srcOrd="1" destOrd="0" presId="urn:microsoft.com/office/officeart/2008/layout/AlternatingHexagons"/>
    <dgm:cxn modelId="{0EFFFC96-4DF8-462C-A04F-93D3B572EF16}" type="presParOf" srcId="{434E0EBC-BC7A-4C9E-8AEE-92793555CD7C}" destId="{93F05201-59A0-40F5-B9A8-4929C76C073F}" srcOrd="2" destOrd="0" presId="urn:microsoft.com/office/officeart/2008/layout/AlternatingHexagons"/>
    <dgm:cxn modelId="{7C26D2C4-DB74-44F8-97B5-68D2E29FC903}" type="presParOf" srcId="{434E0EBC-BC7A-4C9E-8AEE-92793555CD7C}" destId="{3476E59F-B27B-444A-81F1-3030852F59B5}" srcOrd="3" destOrd="0" presId="urn:microsoft.com/office/officeart/2008/layout/AlternatingHexagons"/>
    <dgm:cxn modelId="{BD7C92BB-FBFC-4DD0-A1BF-0D3B5D991455}" type="presParOf" srcId="{434E0EBC-BC7A-4C9E-8AEE-92793555CD7C}" destId="{31D4D965-FC92-4E66-8241-31A8B6558956}" srcOrd="4" destOrd="0" presId="urn:microsoft.com/office/officeart/2008/layout/AlternatingHexagons"/>
    <dgm:cxn modelId="{138ADAC7-913B-4DCF-832A-1725AC571AEF}" type="presParOf" srcId="{3DDBBB88-8B66-4912-A8F9-B5DEEE047F88}" destId="{DBCD03CE-A509-4BC3-9162-2CD19425D9A0}" srcOrd="5" destOrd="0" presId="urn:microsoft.com/office/officeart/2008/layout/AlternatingHexagons"/>
    <dgm:cxn modelId="{D59241C6-00A7-4F84-A646-D3CACC127AB5}" type="presParOf" srcId="{3DDBBB88-8B66-4912-A8F9-B5DEEE047F88}" destId="{8255DCC1-119F-4CF9-AF18-DA519051A3DE}" srcOrd="6" destOrd="0" presId="urn:microsoft.com/office/officeart/2008/layout/AlternatingHexagons"/>
    <dgm:cxn modelId="{F51A1B09-6621-41D8-B548-3C2A630CFCD9}" type="presParOf" srcId="{8255DCC1-119F-4CF9-AF18-DA519051A3DE}" destId="{4EB01B5E-B55E-4859-B58E-BF407C1951B2}" srcOrd="0" destOrd="0" presId="urn:microsoft.com/office/officeart/2008/layout/AlternatingHexagons"/>
    <dgm:cxn modelId="{C6F857D2-6134-435E-8AA3-03577EFAFCF1}" type="presParOf" srcId="{8255DCC1-119F-4CF9-AF18-DA519051A3DE}" destId="{8FEC2D38-6A4F-491E-987F-7ED9B782F574}" srcOrd="1" destOrd="0" presId="urn:microsoft.com/office/officeart/2008/layout/AlternatingHexagons"/>
    <dgm:cxn modelId="{EF039C3D-B76C-4D20-B43A-29D3E4BCB40C}" type="presParOf" srcId="{8255DCC1-119F-4CF9-AF18-DA519051A3DE}" destId="{C3D45F53-517E-4D52-A767-123170B39DB2}" srcOrd="2" destOrd="0" presId="urn:microsoft.com/office/officeart/2008/layout/AlternatingHexagons"/>
    <dgm:cxn modelId="{C07872EF-14BC-432A-AEAB-3EF7C4FFB56A}" type="presParOf" srcId="{8255DCC1-119F-4CF9-AF18-DA519051A3DE}" destId="{F353EBF9-0B13-4CF7-AE16-D485929E606F}" srcOrd="3" destOrd="0" presId="urn:microsoft.com/office/officeart/2008/layout/AlternatingHexagons"/>
    <dgm:cxn modelId="{D4F89F58-DB83-447D-8711-C70A5448130F}" type="presParOf" srcId="{8255DCC1-119F-4CF9-AF18-DA519051A3DE}" destId="{5125F0FF-C1FC-4BF1-BE59-3744EC129ACB}" srcOrd="4" destOrd="0" presId="urn:microsoft.com/office/officeart/2008/layout/AlternatingHexagons"/>
    <dgm:cxn modelId="{829AC3F3-582E-4137-ABF6-2C0B4BCB38DF}" type="presParOf" srcId="{3DDBBB88-8B66-4912-A8F9-B5DEEE047F88}" destId="{F0A419D5-0677-4C7B-944F-6425E5E2CE55}" srcOrd="7" destOrd="0" presId="urn:microsoft.com/office/officeart/2008/layout/AlternatingHexagons"/>
    <dgm:cxn modelId="{56F74F82-7BB0-4736-A656-9EF941169327}" type="presParOf" srcId="{3DDBBB88-8B66-4912-A8F9-B5DEEE047F88}" destId="{4F0431E1-5144-45E0-AB1E-15F650E6B9B6}" srcOrd="8" destOrd="0" presId="urn:microsoft.com/office/officeart/2008/layout/AlternatingHexagons"/>
    <dgm:cxn modelId="{6EAA8BB5-B463-4D34-8339-52AB3D093852}" type="presParOf" srcId="{4F0431E1-5144-45E0-AB1E-15F650E6B9B6}" destId="{9D3B56C7-D409-4642-96F2-22297377BF49}" srcOrd="0" destOrd="0" presId="urn:microsoft.com/office/officeart/2008/layout/AlternatingHexagons"/>
    <dgm:cxn modelId="{06391EDC-62FF-4303-8BED-9DB3335AD8AD}" type="presParOf" srcId="{4F0431E1-5144-45E0-AB1E-15F650E6B9B6}" destId="{7CE27295-D16A-4EAA-82CF-37BDDE32D4BC}" srcOrd="1" destOrd="0" presId="urn:microsoft.com/office/officeart/2008/layout/AlternatingHexagons"/>
    <dgm:cxn modelId="{50785FBB-4C5E-4CDA-971F-90ABDF8B046D}" type="presParOf" srcId="{4F0431E1-5144-45E0-AB1E-15F650E6B9B6}" destId="{38075AF5-156C-412E-9F23-E3F3CF4DFE0F}" srcOrd="2" destOrd="0" presId="urn:microsoft.com/office/officeart/2008/layout/AlternatingHexagons"/>
    <dgm:cxn modelId="{FDDB293F-7731-419E-BAC4-7BEE0E9226D4}" type="presParOf" srcId="{4F0431E1-5144-45E0-AB1E-15F650E6B9B6}" destId="{462BF17D-D085-4A0F-BCE6-42EC58FAF1AF}" srcOrd="3" destOrd="0" presId="urn:microsoft.com/office/officeart/2008/layout/AlternatingHexagons"/>
    <dgm:cxn modelId="{D59A5655-F1D0-4FD8-A749-7A3DAA18A4DA}" type="presParOf" srcId="{4F0431E1-5144-45E0-AB1E-15F650E6B9B6}" destId="{FB925572-DFD1-412C-9018-8B95A7A2178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80F860-E5F5-4238-B3CD-02FBA9CA921C}">
      <dsp:nvSpPr>
        <dsp:cNvPr id="0" name=""/>
        <dsp:cNvSpPr/>
      </dsp:nvSpPr>
      <dsp:spPr>
        <a:xfrm>
          <a:off x="767244" y="351753"/>
          <a:ext cx="3058825" cy="368069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 smtClean="0"/>
            <a:t>תפקידו לאתר נקודות חולשה של הצד השני</a:t>
          </a:r>
          <a:endParaRPr lang="he-IL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600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 smtClean="0"/>
            <a:t>מטרתו להכניע את הצד השני בבית המשפט</a:t>
          </a:r>
          <a:endParaRPr lang="he-IL" sz="1600" kern="1200" dirty="0"/>
        </a:p>
        <a:p>
          <a:pPr marL="57150" lvl="1" indent="-57150" algn="r" defTabSz="488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100" kern="1200" dirty="0"/>
        </a:p>
      </dsp:txBody>
      <dsp:txXfrm>
        <a:off x="1531951" y="351753"/>
        <a:ext cx="2294119" cy="3680697"/>
      </dsp:txXfrm>
    </dsp:sp>
    <dsp:sp modelId="{AF254D1F-BFF6-470A-9867-887DB2394315}">
      <dsp:nvSpPr>
        <dsp:cNvPr id="0" name=""/>
        <dsp:cNvSpPr/>
      </dsp:nvSpPr>
      <dsp:spPr>
        <a:xfrm>
          <a:off x="2538" y="1427395"/>
          <a:ext cx="1529412" cy="15294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עורך הדין "הלוחם"</a:t>
          </a:r>
          <a:endParaRPr lang="he-IL" sz="2200" kern="1200" dirty="0"/>
        </a:p>
      </dsp:txBody>
      <dsp:txXfrm>
        <a:off x="2538" y="1427395"/>
        <a:ext cx="1529412" cy="1529412"/>
      </dsp:txXfrm>
    </dsp:sp>
    <dsp:sp modelId="{B8571591-4EDD-4298-A06B-FAD8946B3C82}">
      <dsp:nvSpPr>
        <dsp:cNvPr id="0" name=""/>
        <dsp:cNvSpPr/>
      </dsp:nvSpPr>
      <dsp:spPr>
        <a:xfrm>
          <a:off x="4510666" y="351753"/>
          <a:ext cx="3601400" cy="368069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/>
            <a:t>מעמיק ברבדיו השונים של הסכסוך;</a:t>
          </a:r>
          <a:endParaRPr lang="he-IL" sz="1400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/>
            <a:t>מבקש להבין את האינטרסים, הצרכים והרצונות של הלקוח;</a:t>
          </a:r>
          <a:endParaRPr lang="he-IL" sz="1400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/>
            <a:t>מסייע בעיצוב פתרון ארוך טווח ויציב, ההולם את צרכי הלקוח;</a:t>
          </a:r>
          <a:endParaRPr lang="he-IL" sz="1400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/>
            <a:t>מביא בחשבון גם צרכים ואינטרסים של צדדים אחרים לסכסוך;</a:t>
          </a:r>
          <a:endParaRPr lang="he-IL" sz="1400" kern="1200" dirty="0"/>
        </a:p>
      </dsp:txBody>
      <dsp:txXfrm>
        <a:off x="5411016" y="351753"/>
        <a:ext cx="2701050" cy="3680697"/>
      </dsp:txXfrm>
    </dsp:sp>
    <dsp:sp modelId="{89AACF18-08DE-413D-9016-399FFD20FD0D}">
      <dsp:nvSpPr>
        <dsp:cNvPr id="0" name=""/>
        <dsp:cNvSpPr/>
      </dsp:nvSpPr>
      <dsp:spPr>
        <a:xfrm>
          <a:off x="3898197" y="1427395"/>
          <a:ext cx="1529412" cy="15294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 smtClean="0"/>
            <a:t>עורך הדין "פותר הבעיות"</a:t>
          </a:r>
          <a:endParaRPr lang="he-IL" sz="2200" kern="1200" dirty="0"/>
        </a:p>
      </dsp:txBody>
      <dsp:txXfrm>
        <a:off x="3898197" y="1427395"/>
        <a:ext cx="1529412" cy="15294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1ECC7C-C963-47EA-AFCB-B088EED2AB9D}">
      <dsp:nvSpPr>
        <dsp:cNvPr id="0" name=""/>
        <dsp:cNvSpPr/>
      </dsp:nvSpPr>
      <dsp:spPr>
        <a:xfrm>
          <a:off x="565784" y="0"/>
          <a:ext cx="6412230" cy="40227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8D0C1-3637-47D7-87E2-B6ECB86DE089}">
      <dsp:nvSpPr>
        <dsp:cNvPr id="0" name=""/>
        <dsp:cNvSpPr/>
      </dsp:nvSpPr>
      <dsp:spPr>
        <a:xfrm>
          <a:off x="3683" y="1206817"/>
          <a:ext cx="2431107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ישיבת גישור משותפת</a:t>
          </a:r>
          <a:endParaRPr lang="en-US" sz="3200" kern="1200" dirty="0"/>
        </a:p>
      </dsp:txBody>
      <dsp:txXfrm>
        <a:off x="3683" y="1206817"/>
        <a:ext cx="2431107" cy="1609090"/>
      </dsp:txXfrm>
    </dsp:sp>
    <dsp:sp modelId="{2A54343A-789C-41D9-9547-C39A0C9CAB94}">
      <dsp:nvSpPr>
        <dsp:cNvPr id="0" name=""/>
        <dsp:cNvSpPr/>
      </dsp:nvSpPr>
      <dsp:spPr>
        <a:xfrm>
          <a:off x="2556346" y="1206817"/>
          <a:ext cx="2431107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ישיבות גישור נפרדות</a:t>
          </a:r>
        </a:p>
      </dsp:txBody>
      <dsp:txXfrm>
        <a:off x="2556346" y="1206817"/>
        <a:ext cx="2431107" cy="1609090"/>
      </dsp:txXfrm>
    </dsp:sp>
    <dsp:sp modelId="{D150768F-6BA0-4DB5-923F-5C6CEE537AD1}">
      <dsp:nvSpPr>
        <dsp:cNvPr id="0" name=""/>
        <dsp:cNvSpPr/>
      </dsp:nvSpPr>
      <dsp:spPr>
        <a:xfrm>
          <a:off x="5109009" y="1206817"/>
          <a:ext cx="2431107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ישיבת גישור משותפת</a:t>
          </a:r>
          <a:endParaRPr lang="en-US" sz="3200" kern="1200" dirty="0"/>
        </a:p>
      </dsp:txBody>
      <dsp:txXfrm>
        <a:off x="5109009" y="1206817"/>
        <a:ext cx="2431107" cy="16090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05C0DF-C319-4F2A-9C33-87B9EBBC81A1}">
      <dsp:nvSpPr>
        <dsp:cNvPr id="0" name=""/>
        <dsp:cNvSpPr/>
      </dsp:nvSpPr>
      <dsp:spPr>
        <a:xfrm rot="5400000">
          <a:off x="3490478" y="84125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אינטרס הזמן</a:t>
          </a:r>
          <a:endParaRPr lang="he-IL" sz="1600" kern="1200" dirty="0"/>
        </a:p>
      </dsp:txBody>
      <dsp:txXfrm rot="5400000">
        <a:off x="3490478" y="84125"/>
        <a:ext cx="1242146" cy="1080667"/>
      </dsp:txXfrm>
    </dsp:sp>
    <dsp:sp modelId="{15944FEE-282E-4317-9514-1C783491AEFF}">
      <dsp:nvSpPr>
        <dsp:cNvPr id="0" name=""/>
        <dsp:cNvSpPr/>
      </dsp:nvSpPr>
      <dsp:spPr>
        <a:xfrm>
          <a:off x="4684678" y="251815"/>
          <a:ext cx="1386235" cy="745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24531-809E-46A9-B615-1F02292F55A3}">
      <dsp:nvSpPr>
        <dsp:cNvPr id="0" name=""/>
        <dsp:cNvSpPr/>
      </dsp:nvSpPr>
      <dsp:spPr>
        <a:xfrm rot="5400000">
          <a:off x="2323357" y="84125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אינטרס כלכלי</a:t>
          </a:r>
          <a:endParaRPr lang="he-IL" sz="1600" kern="1200" dirty="0"/>
        </a:p>
      </dsp:txBody>
      <dsp:txXfrm rot="5400000">
        <a:off x="2323357" y="84125"/>
        <a:ext cx="1242146" cy="1080667"/>
      </dsp:txXfrm>
    </dsp:sp>
    <dsp:sp modelId="{D64F7E84-4AF1-4B25-AAB3-35C46F9152FA}">
      <dsp:nvSpPr>
        <dsp:cNvPr id="0" name=""/>
        <dsp:cNvSpPr/>
      </dsp:nvSpPr>
      <dsp:spPr>
        <a:xfrm rot="5400000">
          <a:off x="2912187" y="1138459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שיח אינטרסים, צרכים ורגישויות</a:t>
          </a:r>
          <a:endParaRPr lang="he-IL" sz="1200" kern="1200" dirty="0"/>
        </a:p>
      </dsp:txBody>
      <dsp:txXfrm rot="5400000">
        <a:off x="2912187" y="1138459"/>
        <a:ext cx="1242146" cy="1080667"/>
      </dsp:txXfrm>
    </dsp:sp>
    <dsp:sp modelId="{2F21E8CC-283D-4078-A62E-6F7011F99394}">
      <dsp:nvSpPr>
        <dsp:cNvPr id="0" name=""/>
        <dsp:cNvSpPr/>
      </dsp:nvSpPr>
      <dsp:spPr>
        <a:xfrm>
          <a:off x="178980" y="1368149"/>
          <a:ext cx="1371541" cy="745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הבנת מכלול האינטרסים והצרכים המונחים על הכף, תוך זיהוי הרגישויות המיוחדות לכל מקרה ומקרה, תסייע במציאת פתרון שייתן מענה למירב האינטרסים של כל אחד מהצדדים. </a:t>
          </a:r>
          <a:endParaRPr lang="he-IL" sz="1400" b="1" kern="1200" dirty="0"/>
        </a:p>
      </dsp:txBody>
      <dsp:txXfrm>
        <a:off x="178980" y="1368149"/>
        <a:ext cx="1371541" cy="745288"/>
      </dsp:txXfrm>
    </dsp:sp>
    <dsp:sp modelId="{B2C01B12-06E0-49F5-B6A1-ADB2E9538425}">
      <dsp:nvSpPr>
        <dsp:cNvPr id="0" name=""/>
        <dsp:cNvSpPr/>
      </dsp:nvSpPr>
      <dsp:spPr>
        <a:xfrm rot="5400000">
          <a:off x="4079308" y="1138459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kern="1200" dirty="0" smtClean="0"/>
            <a:t>אינטרסים בינלאומיים, פערים תרבותיים</a:t>
          </a:r>
          <a:endParaRPr lang="he-IL" sz="1300" kern="1200" dirty="0"/>
        </a:p>
      </dsp:txBody>
      <dsp:txXfrm rot="5400000">
        <a:off x="4079308" y="1138459"/>
        <a:ext cx="1242146" cy="1080667"/>
      </dsp:txXfrm>
    </dsp:sp>
    <dsp:sp modelId="{D2546F8D-94B3-4209-9E0F-5DCFA27AA5C6}">
      <dsp:nvSpPr>
        <dsp:cNvPr id="0" name=""/>
        <dsp:cNvSpPr/>
      </dsp:nvSpPr>
      <dsp:spPr>
        <a:xfrm rot="5400000">
          <a:off x="3490478" y="2192793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שמירה על מוניטין עסקי</a:t>
          </a:r>
          <a:endParaRPr lang="he-IL" sz="1400" kern="1200" dirty="0"/>
        </a:p>
      </dsp:txBody>
      <dsp:txXfrm rot="5400000">
        <a:off x="3490478" y="2192793"/>
        <a:ext cx="1242146" cy="1080667"/>
      </dsp:txXfrm>
    </dsp:sp>
    <dsp:sp modelId="{3264585D-6307-4A59-8A73-71DB8C5E88F3}">
      <dsp:nvSpPr>
        <dsp:cNvPr id="0" name=""/>
        <dsp:cNvSpPr/>
      </dsp:nvSpPr>
      <dsp:spPr>
        <a:xfrm>
          <a:off x="4684678" y="2360483"/>
          <a:ext cx="1386235" cy="745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4D965-FC92-4E66-8241-31A8B6558956}">
      <dsp:nvSpPr>
        <dsp:cNvPr id="0" name=""/>
        <dsp:cNvSpPr/>
      </dsp:nvSpPr>
      <dsp:spPr>
        <a:xfrm rot="5400000">
          <a:off x="2323357" y="2144304"/>
          <a:ext cx="1242146" cy="117764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הגנה על סודות מסחריים</a:t>
          </a:r>
          <a:endParaRPr lang="he-IL" sz="1600" kern="1200" dirty="0"/>
        </a:p>
      </dsp:txBody>
      <dsp:txXfrm rot="5400000">
        <a:off x="2323357" y="2144304"/>
        <a:ext cx="1242146" cy="1177646"/>
      </dsp:txXfrm>
    </dsp:sp>
    <dsp:sp modelId="{4EB01B5E-B55E-4859-B58E-BF407C1951B2}">
      <dsp:nvSpPr>
        <dsp:cNvPr id="0" name=""/>
        <dsp:cNvSpPr/>
      </dsp:nvSpPr>
      <dsp:spPr>
        <a:xfrm rot="5400000">
          <a:off x="4670104" y="2217798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100" kern="1200" dirty="0" smtClean="0"/>
            <a:t>תכנית ההתפתחות העתידית של העסק</a:t>
          </a:r>
          <a:endParaRPr lang="he-IL" sz="1100" kern="1200" dirty="0"/>
        </a:p>
      </dsp:txBody>
      <dsp:txXfrm rot="5400000">
        <a:off x="4670104" y="2217798"/>
        <a:ext cx="1242146" cy="1080667"/>
      </dsp:txXfrm>
    </dsp:sp>
    <dsp:sp modelId="{8FEC2D38-6A4F-491E-987F-7ED9B782F574}">
      <dsp:nvSpPr>
        <dsp:cNvPr id="0" name=""/>
        <dsp:cNvSpPr/>
      </dsp:nvSpPr>
      <dsp:spPr>
        <a:xfrm>
          <a:off x="1599185" y="3414817"/>
          <a:ext cx="1341518" cy="745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5F0FF-C1FC-4BF1-BE59-3744EC129ACB}">
      <dsp:nvSpPr>
        <dsp:cNvPr id="0" name=""/>
        <dsp:cNvSpPr/>
      </dsp:nvSpPr>
      <dsp:spPr>
        <a:xfrm rot="5400000">
          <a:off x="1719459" y="1142844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מהות היחסים בין הצדדים</a:t>
          </a:r>
          <a:endParaRPr lang="he-IL" sz="1600" kern="1200" dirty="0"/>
        </a:p>
      </dsp:txBody>
      <dsp:txXfrm rot="5400000">
        <a:off x="1719459" y="1142844"/>
        <a:ext cx="1242146" cy="1080667"/>
      </dsp:txXfrm>
    </dsp:sp>
    <dsp:sp modelId="{9D3B56C7-D409-4642-96F2-22297377BF49}">
      <dsp:nvSpPr>
        <dsp:cNvPr id="0" name=""/>
        <dsp:cNvSpPr/>
      </dsp:nvSpPr>
      <dsp:spPr>
        <a:xfrm rot="5400000">
          <a:off x="4699270" y="82684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אפשרות לשיתוף פעולה עסקי</a:t>
          </a:r>
          <a:endParaRPr lang="he-IL" sz="1400" kern="1200" dirty="0"/>
        </a:p>
      </dsp:txBody>
      <dsp:txXfrm rot="5400000">
        <a:off x="4699270" y="82684"/>
        <a:ext cx="1242146" cy="1080667"/>
      </dsp:txXfrm>
    </dsp:sp>
    <dsp:sp modelId="{7CE27295-D16A-4EAA-82CF-37BDDE32D4BC}">
      <dsp:nvSpPr>
        <dsp:cNvPr id="0" name=""/>
        <dsp:cNvSpPr/>
      </dsp:nvSpPr>
      <dsp:spPr>
        <a:xfrm>
          <a:off x="4684678" y="4469151"/>
          <a:ext cx="1386235" cy="7452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25572-DFD1-412C-9018-8B95A7A21785}">
      <dsp:nvSpPr>
        <dsp:cNvPr id="0" name=""/>
        <dsp:cNvSpPr/>
      </dsp:nvSpPr>
      <dsp:spPr>
        <a:xfrm rot="5400000">
          <a:off x="5247849" y="1160855"/>
          <a:ext cx="1242146" cy="108066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אינטרסים כלליים – וודאות, חסכון בהוצאות</a:t>
          </a:r>
          <a:endParaRPr lang="he-IL" sz="1200" kern="1200" dirty="0"/>
        </a:p>
      </dsp:txBody>
      <dsp:txXfrm rot="5400000">
        <a:off x="5247849" y="1160855"/>
        <a:ext cx="1242146" cy="1080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3A590FE9-0B05-44A1-8E28-B3DBBEE66BAB}" type="datetimeFigureOut">
              <a:rPr/>
              <a:pPr algn="r" rtl="1"/>
              <a:t>י"ז/כסלו/תשע"ה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DB5CB03D-52F8-45FC-9D51-CC9AF1B89DEC}" type="slidenum">
              <a:rPr/>
              <a:pPr algn="r" rtl="1"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48310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8644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10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42316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11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54007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77331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05941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8260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26356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16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72879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17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99733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296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11799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29704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89556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6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48121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7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4351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8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60673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DB5CB03D-52F8-45FC-9D51-CC9AF1B89DEC}" type="slidenum">
              <a:rPr lang="he-IL" smtClean="0"/>
              <a:pPr algn="r" rtl="1"/>
              <a:t>9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168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5010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0998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86676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533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717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32020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9591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2203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0872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214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2038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 rtl="1"/>
            <a:fld id="{959ED156-2732-479E-8410-D5807628268D}" type="datetimeFigureOut">
              <a:rPr lang="he-IL" smtClean="0"/>
              <a:pPr algn="r" rtl="1"/>
              <a:t>י"ט/כסלו/תשע"ה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8737D0-1F07-487A-BC82-FDF5B924E95B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9192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543800" cy="1256152"/>
          </a:xfrm>
        </p:spPr>
        <p:txBody>
          <a:bodyPr>
            <a:normAutofit/>
          </a:bodyPr>
          <a:lstStyle/>
          <a:p>
            <a:pPr algn="r" rtl="1"/>
            <a:r>
              <a:rPr lang="he-IL" sz="4800" b="1" dirty="0" smtClean="0">
                <a:cs typeface="+mn-cs"/>
              </a:rPr>
              <a:t>גישור בסכסוכי סימני מסחר</a:t>
            </a:r>
            <a:endParaRPr lang="he-IL" sz="4800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קרן וינברג-אייל, עורכת דין ומגשרת  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9826"/>
            <a:ext cx="2123604" cy="13575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0606" y="3777049"/>
            <a:ext cx="20882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b="1" dirty="0" smtClean="0"/>
              <a:t> </a:t>
            </a:r>
            <a:r>
              <a:rPr lang="en-US" b="1" dirty="0" smtClean="0"/>
              <a:t>IV.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43800" cy="612617"/>
          </a:xfrm>
        </p:spPr>
        <p:txBody>
          <a:bodyPr>
            <a:normAutofit/>
          </a:bodyPr>
          <a:lstStyle/>
          <a:p>
            <a:pPr algn="r" rtl="1"/>
            <a:r>
              <a:rPr lang="he-IL" sz="3200" b="1" dirty="0" smtClean="0">
                <a:cs typeface="+mn-cs"/>
              </a:rPr>
              <a:t>מבנה הליך הגישור </a:t>
            </a:r>
            <a:endParaRPr lang="he-IL" sz="3200" b="1" dirty="0">
              <a:cs typeface="+mn-cs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08734978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תמונה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50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>
                <a:cs typeface="+mn-cs"/>
              </a:rPr>
              <a:t>מבנה הליך הגישור - ישיבת הגישור המשותפת</a:t>
            </a: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 rtl="1"/>
            <a:r>
              <a:rPr lang="he-IL" sz="9600" b="1" dirty="0" smtClean="0"/>
              <a:t>בירור עובדתי מקיף - מטרת השאלות בישיבה המשותפת</a:t>
            </a:r>
            <a:r>
              <a:rPr lang="he-IL" sz="9600" dirty="0" smtClean="0"/>
              <a:t>:</a:t>
            </a:r>
          </a:p>
          <a:p>
            <a:pPr marL="384048" lvl="2" indent="0" algn="just">
              <a:buNone/>
            </a:pPr>
            <a:endParaRPr lang="he-IL" sz="8000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e-IL" sz="8000" dirty="0" smtClean="0"/>
              <a:t>איסוף </a:t>
            </a:r>
            <a:r>
              <a:rPr lang="he-IL" sz="8000" dirty="0"/>
              <a:t>אינפורמציה;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e-IL" sz="8000" dirty="0"/>
              <a:t>הבנת נקודות המבט השונות של הצדדים לסכסוך;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e-IL" sz="8000" dirty="0"/>
              <a:t>ערעור התפיסות ה"דמוניות" של הצדדים האחד כלפי השני;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e-IL" sz="8000" dirty="0"/>
              <a:t>הבנת גדר המחלוקת והנושאים בהם יש לטפל במסגרת הגישור;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e-IL" sz="8000" dirty="0"/>
              <a:t>איתור המניעים, הצרכים והאינטרסים של </a:t>
            </a:r>
            <a:r>
              <a:rPr lang="he-IL" sz="8000" dirty="0" smtClean="0"/>
              <a:t>הצדדים</a:t>
            </a:r>
            <a:r>
              <a:rPr lang="he-IL" sz="8000" dirty="0"/>
              <a:t>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e-IL" sz="8000" dirty="0" smtClean="0"/>
              <a:t>התשובות יסייעו בשלב הערכת </a:t>
            </a:r>
            <a:r>
              <a:rPr lang="he-IL" sz="8000" dirty="0"/>
              <a:t>הסיכונים עם כל אחד מהצדדים </a:t>
            </a:r>
            <a:r>
              <a:rPr lang="he-IL" sz="8000" dirty="0" smtClean="0"/>
              <a:t>בנפרד;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he-IL" sz="8000" dirty="0" smtClean="0"/>
              <a:t>פתיחת כיווני חשיבה למגוון </a:t>
            </a:r>
            <a:r>
              <a:rPr lang="he-IL" sz="8000" dirty="0"/>
              <a:t>רחב </a:t>
            </a:r>
            <a:r>
              <a:rPr lang="he-IL" sz="8000" dirty="0" smtClean="0"/>
              <a:t>של </a:t>
            </a:r>
            <a:r>
              <a:rPr lang="he-IL" sz="8000" dirty="0"/>
              <a:t>פתרונות </a:t>
            </a:r>
            <a:r>
              <a:rPr lang="he-IL" sz="8000" dirty="0" smtClean="0"/>
              <a:t>יצירתיים שאינם "</a:t>
            </a:r>
            <a:r>
              <a:rPr lang="he-IL" sz="8000" dirty="0" err="1" smtClean="0"/>
              <a:t>הכל</a:t>
            </a:r>
            <a:r>
              <a:rPr lang="he-IL" sz="8000" dirty="0" smtClean="0"/>
              <a:t> או לא כלום":</a:t>
            </a:r>
          </a:p>
          <a:p>
            <a:pPr lvl="4" algn="just"/>
            <a:r>
              <a:rPr lang="he-IL" sz="8000" dirty="0" smtClean="0"/>
              <a:t>התמחרות </a:t>
            </a:r>
            <a:r>
              <a:rPr lang="he-IL" sz="8000" dirty="0"/>
              <a:t>על סימן המסחר; </a:t>
            </a:r>
            <a:endParaRPr lang="he-IL" sz="8000" dirty="0" smtClean="0"/>
          </a:p>
          <a:p>
            <a:pPr lvl="4" algn="just"/>
            <a:r>
              <a:rPr lang="he-IL" sz="8000" dirty="0" smtClean="0"/>
              <a:t>עיצובו </a:t>
            </a:r>
            <a:r>
              <a:rPr lang="he-IL" sz="8000" dirty="0"/>
              <a:t>מחדש של אחד מסימני המסחר באופן שלא יטעה את </a:t>
            </a:r>
            <a:r>
              <a:rPr lang="he-IL" sz="8000" dirty="0" smtClean="0"/>
              <a:t>הציבור;</a:t>
            </a:r>
          </a:p>
          <a:p>
            <a:pPr lvl="4" algn="just"/>
            <a:r>
              <a:rPr lang="he-IL" sz="8000" dirty="0" smtClean="0"/>
              <a:t>שיתוף </a:t>
            </a:r>
            <a:r>
              <a:rPr lang="he-IL" sz="8000" dirty="0"/>
              <a:t>פעולה עסקי הכולל רישיון שימוש בסימן המסחר </a:t>
            </a:r>
            <a:r>
              <a:rPr lang="he-IL" sz="8000" dirty="0" smtClean="0"/>
              <a:t>בתנאים שייקבעו מראש וכדומה. </a:t>
            </a:r>
            <a:endParaRPr lang="en-US" sz="8000" dirty="0"/>
          </a:p>
          <a:p>
            <a:pPr marL="393192" lvl="1" indent="0" algn="just">
              <a:buNone/>
            </a:pPr>
            <a:endParaRPr lang="en-US" dirty="0"/>
          </a:p>
          <a:p>
            <a:pPr lvl="1" algn="just"/>
            <a:endParaRPr lang="en-US" dirty="0"/>
          </a:p>
          <a:p>
            <a:pPr marL="109728" indent="0" algn="just">
              <a:buNone/>
            </a:pPr>
            <a:r>
              <a:rPr lang="he-IL" dirty="0"/>
              <a:t> </a:t>
            </a:r>
            <a:endParaRPr lang="en-US" dirty="0"/>
          </a:p>
          <a:p>
            <a:pPr marL="109728" indent="0" algn="r" rtl="1">
              <a:buNone/>
            </a:pPr>
            <a:endParaRPr lang="he-IL" dirty="0" smtClean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15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48680"/>
            <a:ext cx="7543800" cy="828641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>
                <a:cs typeface="+mn-cs"/>
              </a:rPr>
              <a:t>מבנה הליך הגישור - </a:t>
            </a:r>
            <a:r>
              <a:rPr lang="he-IL" sz="3200" b="1" dirty="0" smtClean="0">
                <a:cs typeface="+mn-cs"/>
              </a:rPr>
              <a:t>ישיבות </a:t>
            </a:r>
            <a:r>
              <a:rPr lang="he-IL" sz="3200" b="1" dirty="0">
                <a:cs typeface="+mn-cs"/>
              </a:rPr>
              <a:t>הגישור </a:t>
            </a:r>
            <a:r>
              <a:rPr lang="he-IL" sz="3200" b="1" dirty="0" smtClean="0">
                <a:cs typeface="+mn-cs"/>
              </a:rPr>
              <a:t>הנפרדות</a:t>
            </a: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 rtl="1">
              <a:buNone/>
            </a:pPr>
            <a:endParaRPr lang="he-IL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200" dirty="0" smtClean="0"/>
              <a:t>אפשרות להשלמת עובדות דיסקרטיות;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e-IL" sz="2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200" dirty="0" smtClean="0"/>
              <a:t>ניתוח סיכונים וסיכויים באלטרנטיבה  של ההליך המשפטי;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e-IL" sz="22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200" dirty="0" smtClean="0"/>
              <a:t>הבנת האינטרסים והצרכים האמתיים של אותו צד;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e-IL" sz="2200" dirty="0" smtClean="0"/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he-IL" sz="2200" dirty="0" smtClean="0"/>
              <a:t>סיעור מוחות למציאת פתרונות אפשריים רבים ככל הניתן – בהתאם לאינטרסים של אותו צד ובראי הסיכונים והסיכויים של האלטרנטיבה המשפטית.</a:t>
            </a:r>
          </a:p>
          <a:p>
            <a:pPr marL="109728" indent="0">
              <a:lnSpc>
                <a:spcPct val="120000"/>
              </a:lnSpc>
              <a:buNone/>
            </a:pPr>
            <a:endParaRPr lang="he-IL" dirty="0" smtClean="0"/>
          </a:p>
          <a:p>
            <a:pPr lvl="1" algn="just"/>
            <a:endParaRPr lang="en-US" dirty="0"/>
          </a:p>
          <a:p>
            <a:pPr marL="109728" indent="0" algn="just">
              <a:buNone/>
            </a:pPr>
            <a:r>
              <a:rPr lang="he-IL" dirty="0"/>
              <a:t> </a:t>
            </a:r>
            <a:endParaRPr lang="en-US" dirty="0"/>
          </a:p>
          <a:p>
            <a:pPr marL="109728" indent="0" algn="r" rtl="1">
              <a:buNone/>
            </a:pPr>
            <a:endParaRPr lang="he-IL" dirty="0" smtClean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252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66184"/>
            <a:ext cx="7543800" cy="670528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>
                <a:cs typeface="+mn-cs"/>
              </a:rPr>
              <a:t>מבנה הליך הגישור - </a:t>
            </a:r>
            <a:r>
              <a:rPr lang="he-IL" sz="3200" b="1" dirty="0" smtClean="0">
                <a:cs typeface="+mn-cs"/>
              </a:rPr>
              <a:t>ישיבות </a:t>
            </a:r>
            <a:r>
              <a:rPr lang="he-IL" sz="3200" b="1" dirty="0">
                <a:cs typeface="+mn-cs"/>
              </a:rPr>
              <a:t>הגישור </a:t>
            </a:r>
            <a:r>
              <a:rPr lang="he-IL" sz="3200" b="1" dirty="0" smtClean="0">
                <a:cs typeface="+mn-cs"/>
              </a:rPr>
              <a:t>הנפרדות</a:t>
            </a:r>
            <a:endParaRPr lang="he-IL" sz="3200" dirty="0">
              <a:cs typeface="+mn-cs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8106033"/>
              </p:ext>
            </p:extLst>
          </p:nvPr>
        </p:nvGraphicFramePr>
        <p:xfrm>
          <a:off x="395536" y="1988840"/>
          <a:ext cx="7670100" cy="5466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תמונה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6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he-IL" sz="2800" b="1" dirty="0" smtClean="0"/>
              <a:t>הערכת </a:t>
            </a:r>
            <a:r>
              <a:rPr lang="he-IL" sz="2800" b="1" dirty="0"/>
              <a:t>סיכונים</a:t>
            </a:r>
          </a:p>
          <a:p>
            <a:r>
              <a:rPr lang="he-IL" sz="2800" dirty="0" smtClean="0"/>
              <a:t>זהות המגשר:</a:t>
            </a:r>
          </a:p>
          <a:p>
            <a:pPr lvl="1"/>
            <a:r>
              <a:rPr lang="he-IL" sz="2000" dirty="0" smtClean="0"/>
              <a:t>מגשר מעריך </a:t>
            </a:r>
            <a:r>
              <a:rPr lang="en-US" sz="2000" dirty="0" smtClean="0"/>
              <a:t>(Evaluative Mediator)</a:t>
            </a:r>
            <a:endParaRPr lang="he-IL" sz="2000" dirty="0" smtClean="0"/>
          </a:p>
          <a:p>
            <a:pPr lvl="1"/>
            <a:r>
              <a:rPr lang="he-IL" sz="2000" dirty="0" smtClean="0"/>
              <a:t>מגשר מאפשר </a:t>
            </a:r>
            <a:r>
              <a:rPr lang="en-US" sz="2000" dirty="0" smtClean="0"/>
              <a:t>(Facilitative Mediator) </a:t>
            </a:r>
            <a:endParaRPr lang="en-US" sz="2000" dirty="0"/>
          </a:p>
          <a:p>
            <a:pPr lvl="1" algn="just"/>
            <a:endParaRPr lang="en-US" dirty="0"/>
          </a:p>
          <a:p>
            <a:pPr algn="just"/>
            <a:r>
              <a:rPr lang="he-IL" dirty="0"/>
              <a:t> </a:t>
            </a:r>
            <a:r>
              <a:rPr lang="he-IL" sz="2800" dirty="0"/>
              <a:t>תפקיד </a:t>
            </a:r>
            <a:r>
              <a:rPr lang="he-IL" sz="2800" dirty="0" smtClean="0"/>
              <a:t>המגשר </a:t>
            </a:r>
            <a:r>
              <a:rPr lang="he-IL" sz="2800" dirty="0"/>
              <a:t>כמשמיע "קול הציבור" ו</a:t>
            </a:r>
            <a:r>
              <a:rPr lang="he-IL" sz="2800" dirty="0" smtClean="0"/>
              <a:t>האינטרס </a:t>
            </a:r>
            <a:r>
              <a:rPr lang="he-IL" sz="2800" dirty="0"/>
              <a:t>הציבורי</a:t>
            </a:r>
            <a:endParaRPr lang="en-US" sz="2800" dirty="0"/>
          </a:p>
          <a:p>
            <a:pPr marL="109728" indent="0" algn="r" rtl="1">
              <a:buNone/>
            </a:pPr>
            <a:endParaRPr lang="he-IL" dirty="0" smtClean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822960" y="476672"/>
            <a:ext cx="7543800" cy="756633"/>
          </a:xfrm>
        </p:spPr>
        <p:txBody>
          <a:bodyPr>
            <a:normAutofit/>
          </a:bodyPr>
          <a:lstStyle/>
          <a:p>
            <a:r>
              <a:rPr lang="he-IL" sz="3200" b="1" dirty="0" smtClean="0">
                <a:cs typeface="+mn-cs"/>
              </a:rPr>
              <a:t>מבנה הליך הגישור - ישיבות </a:t>
            </a:r>
            <a:r>
              <a:rPr lang="he-IL" sz="3200" b="1" dirty="0">
                <a:cs typeface="+mn-cs"/>
              </a:rPr>
              <a:t>הגישור </a:t>
            </a:r>
            <a:r>
              <a:rPr lang="he-IL" sz="3200" b="1" dirty="0" smtClean="0">
                <a:cs typeface="+mn-cs"/>
              </a:rPr>
              <a:t>הנפרדות</a:t>
            </a:r>
            <a:endParaRPr lang="he-IL" sz="3200" b="1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5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4624"/>
            <a:ext cx="7543800" cy="733037"/>
          </a:xfrm>
        </p:spPr>
        <p:txBody>
          <a:bodyPr>
            <a:normAutofit fontScale="90000"/>
          </a:bodyPr>
          <a:lstStyle/>
          <a:p>
            <a:pPr algn="r"/>
            <a:r>
              <a:rPr lang="he-IL" sz="3200" b="1" dirty="0">
                <a:cs typeface="+mn-cs"/>
              </a:rPr>
              <a:t>מבנה הליך הגישור - </a:t>
            </a:r>
            <a:r>
              <a:rPr lang="he-IL" sz="3200" b="1" dirty="0" smtClean="0">
                <a:cs typeface="+mn-cs"/>
              </a:rPr>
              <a:t>ישיבת </a:t>
            </a:r>
            <a:r>
              <a:rPr lang="he-IL" sz="3200" b="1" dirty="0">
                <a:cs typeface="+mn-cs"/>
              </a:rPr>
              <a:t>הגישור </a:t>
            </a:r>
            <a:r>
              <a:rPr lang="he-IL" sz="3200" b="1" dirty="0" smtClean="0">
                <a:cs typeface="+mn-cs"/>
              </a:rPr>
              <a:t>המשותפת המסכמת</a:t>
            </a: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92500" lnSpcReduction="10000"/>
          </a:bodyPr>
          <a:lstStyle/>
          <a:p>
            <a:pPr marL="109728" indent="0" algn="just" rtl="1">
              <a:buNone/>
            </a:pPr>
            <a:endParaRPr lang="he-IL" sz="3200" dirty="0" smtClean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e-IL" sz="2600" dirty="0" smtClean="0"/>
              <a:t>הצגת ההסכמות והנושאים שנותרו לטיפול</a:t>
            </a:r>
          </a:p>
          <a:p>
            <a:pPr marL="201168" lvl="1" indent="0" algn="just">
              <a:buNone/>
            </a:pPr>
            <a:endParaRPr lang="he-IL" sz="2600" dirty="0" smtClean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e-IL" sz="2600" dirty="0" smtClean="0"/>
              <a:t>ניהול מו"מ ישיר לשם צמצום הפערים שנותרו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e-IL" sz="2600" dirty="0" smtClean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e-IL" sz="2600" dirty="0" smtClean="0"/>
              <a:t>סיעור מוחות משותף למציאת פתרונות יצירתיים ושקילת אלטרנטיבות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e-IL" sz="2600" dirty="0" smtClean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e-IL" sz="2600" dirty="0" smtClean="0"/>
              <a:t>קבלת החלטות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e-IL" sz="2600" dirty="0" smtClean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e-IL" sz="2600" dirty="0" smtClean="0"/>
              <a:t>ניסוח עקרונות מוסכמים / הסכם גישור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e-IL" sz="2800" b="1" dirty="0" smtClean="0"/>
          </a:p>
          <a:p>
            <a:pPr lvl="1" algn="just"/>
            <a:endParaRPr lang="he-IL" sz="2800" b="1" dirty="0" smtClean="0"/>
          </a:p>
          <a:p>
            <a:pPr lvl="1" algn="just"/>
            <a:endParaRPr lang="he-IL" b="1" dirty="0" smtClean="0"/>
          </a:p>
          <a:p>
            <a:endParaRPr lang="en-US" sz="2800" dirty="0"/>
          </a:p>
          <a:p>
            <a:pPr marL="109728" indent="0" algn="r" rtl="1">
              <a:buNone/>
            </a:pPr>
            <a:endParaRPr lang="he-IL" dirty="0" smtClean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73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543800" cy="612617"/>
          </a:xfrm>
        </p:spPr>
        <p:txBody>
          <a:bodyPr>
            <a:normAutofit/>
          </a:bodyPr>
          <a:lstStyle/>
          <a:p>
            <a:pPr algn="r"/>
            <a:r>
              <a:rPr lang="he-IL" sz="3200" b="1" dirty="0">
                <a:cs typeface="+mn-cs"/>
              </a:rPr>
              <a:t>מבנה הליך הגישור </a:t>
            </a:r>
            <a:r>
              <a:rPr lang="he-IL" sz="3200" b="1" dirty="0" smtClean="0">
                <a:cs typeface="+mn-cs"/>
              </a:rPr>
              <a:t>– שלב הפתרונות</a:t>
            </a: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2014738"/>
            <a:ext cx="8229600" cy="425699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he-IL" sz="2800" b="1" dirty="0" smtClean="0"/>
              <a:t>נקודות למחשבה:</a:t>
            </a:r>
          </a:p>
          <a:p>
            <a:pPr marL="393192" lvl="1" indent="0" algn="just">
              <a:buNone/>
            </a:pPr>
            <a:endParaRPr lang="he-IL" sz="2800" b="1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400" dirty="0" smtClean="0"/>
              <a:t>האם יש לאשר את ההסכם אצל רשם סימני המסחר (שימוש מקביל בסימן רשום, אישור לרישום סימן מסחר חדש, מתן רשות שימוש)?</a:t>
            </a:r>
            <a:endParaRPr lang="en-US" sz="2400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he-IL" sz="2400" dirty="0" smtClean="0"/>
              <a:t>הליך </a:t>
            </a:r>
            <a:r>
              <a:rPr lang="en-US" sz="2400" dirty="0" smtClean="0"/>
              <a:t>Pre Ruling </a:t>
            </a:r>
            <a:endParaRPr lang="he-IL" sz="2400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he-IL" sz="2400" dirty="0" smtClean="0"/>
              <a:t>הסכם גישור על תנאי המותנה באישור הרשם</a:t>
            </a:r>
          </a:p>
          <a:p>
            <a:pPr marL="384048" lvl="2" indent="0" algn="just">
              <a:buNone/>
            </a:pPr>
            <a:endParaRPr lang="he-IL" sz="26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400" dirty="0" smtClean="0"/>
              <a:t>שאלות של הגבלים עסקיים (הוצאת מתחרה מהשוק, חלוקה גיאוגרפית)</a:t>
            </a:r>
          </a:p>
          <a:p>
            <a:pPr marL="201168" lvl="1" indent="0" algn="just">
              <a:buNone/>
            </a:pPr>
            <a:endParaRPr lang="he-IL" sz="24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400" dirty="0" smtClean="0"/>
              <a:t>השלכות בינלאומיות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e-IL" b="1" dirty="0" smtClean="0"/>
          </a:p>
          <a:p>
            <a:endParaRPr lang="en-US" sz="2800" dirty="0"/>
          </a:p>
          <a:p>
            <a:pPr marL="109728" indent="0" algn="r" rtl="1">
              <a:buNone/>
            </a:pPr>
            <a:endParaRPr lang="he-IL" dirty="0" smtClean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45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543800" cy="2004010"/>
          </a:xfrm>
        </p:spPr>
        <p:txBody>
          <a:bodyPr>
            <a:normAutofit fontScale="90000"/>
          </a:bodyPr>
          <a:lstStyle/>
          <a:p>
            <a:pPr algn="ctr" rtl="1"/>
            <a:r>
              <a:rPr lang="he-IL" sz="4800" b="1" dirty="0" smtClean="0">
                <a:cs typeface="+mn-cs"/>
              </a:rPr>
              <a:t>גישור בסכסוכי סימני מסחר</a:t>
            </a:r>
            <a:br>
              <a:rPr lang="he-IL" sz="4800" b="1" dirty="0" smtClean="0">
                <a:cs typeface="+mn-cs"/>
              </a:rPr>
            </a:br>
            <a:r>
              <a:rPr lang="he-IL" sz="4800" b="1" dirty="0" smtClean="0">
                <a:cs typeface="+mn-cs"/>
              </a:rPr>
              <a:t/>
            </a:r>
            <a:br>
              <a:rPr lang="he-IL" sz="4800" b="1" dirty="0" smtClean="0">
                <a:cs typeface="+mn-cs"/>
              </a:rPr>
            </a:br>
            <a:r>
              <a:rPr lang="he-IL" sz="4000" b="1" dirty="0" smtClean="0">
                <a:cs typeface="+mn-cs"/>
              </a:rPr>
              <a:t>תודה על ההקשבה</a:t>
            </a:r>
            <a:r>
              <a:rPr lang="he-IL" sz="4800" b="1" dirty="0" smtClean="0">
                <a:cs typeface="+mn-cs"/>
              </a:rPr>
              <a:t/>
            </a:r>
            <a:br>
              <a:rPr lang="he-IL" sz="4800" b="1" dirty="0" smtClean="0">
                <a:cs typeface="+mn-cs"/>
              </a:rPr>
            </a:br>
            <a:endParaRPr lang="he-IL" sz="4800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קרן וינברג-אייל, עורכת דין ומגשרת  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9826"/>
            <a:ext cx="2123604" cy="13575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867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48680"/>
            <a:ext cx="7543800" cy="828641"/>
          </a:xfrm>
        </p:spPr>
        <p:txBody>
          <a:bodyPr>
            <a:normAutofit/>
          </a:bodyPr>
          <a:lstStyle/>
          <a:p>
            <a:pPr algn="r" rtl="1"/>
            <a:r>
              <a:rPr lang="he-IL" sz="3600" b="1" dirty="0" smtClean="0">
                <a:cs typeface="+mn-cs"/>
              </a:rPr>
              <a:t>באילו שלבים יכולים להגיע תיקים לגישור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מבית המשפט המחוזי: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 smtClean="0"/>
              <a:t>בתביעה בגין הפרת סימן מסחר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 smtClean="0"/>
              <a:t>ערעור על החלטת רשם סימני המסחר </a:t>
            </a:r>
            <a:endParaRPr lang="he-IL" dirty="0"/>
          </a:p>
          <a:p>
            <a:pPr marL="0" indent="0" algn="r" rtl="1">
              <a:buNone/>
            </a:pPr>
            <a:endParaRPr lang="he-IL" dirty="0" smtClean="0"/>
          </a:p>
          <a:p>
            <a:pPr algn="r" rtl="1"/>
            <a:r>
              <a:rPr lang="he-IL" dirty="0"/>
              <a:t>מ</a:t>
            </a:r>
            <a:r>
              <a:rPr lang="he-IL" dirty="0" smtClean="0"/>
              <a:t>רשם סימני המסחר:</a:t>
            </a:r>
            <a:endParaRPr lang="he-IL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/>
              <a:t>בקשות מתחרות לרישום סימני מסחר (סעיף 29)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/>
              <a:t>התנגדות לרישום סימן </a:t>
            </a:r>
            <a:r>
              <a:rPr lang="he-IL" dirty="0" smtClean="0"/>
              <a:t>מסחר (סעיף 24</a:t>
            </a:r>
            <a:r>
              <a:rPr lang="he-IL" dirty="0"/>
              <a:t>)</a:t>
            </a:r>
            <a:endParaRPr lang="he-IL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he-IL" dirty="0" smtClean="0"/>
              <a:t>בקשה לתיקון או ביטול סימן רשום (סעיפים 38-41)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74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 algn="r" rtl="1"/>
            <a:r>
              <a:rPr lang="he-IL" sz="3200" b="1" dirty="0" smtClean="0">
                <a:cs typeface="+mn-cs"/>
              </a:rPr>
              <a:t>העברת תיקים לגישור – סדר הדין האזרחי</a:t>
            </a:r>
            <a:endParaRPr lang="he-IL" sz="32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e-IL" u="sng" dirty="0" smtClean="0"/>
              <a:t>העברה מבית המשפט - מקור הסמכות</a:t>
            </a:r>
            <a:r>
              <a:rPr lang="he-IL" dirty="0" smtClean="0"/>
              <a:t>: </a:t>
            </a:r>
          </a:p>
          <a:p>
            <a:pPr algn="just"/>
            <a:endParaRPr lang="he-IL" dirty="0"/>
          </a:p>
          <a:p>
            <a:pPr algn="just"/>
            <a:r>
              <a:rPr lang="he-IL" dirty="0" smtClean="0"/>
              <a:t>סעיף 79ג לחוק בתי המשפט [נוסח משולב] תשמ"ד – 1984:</a:t>
            </a:r>
          </a:p>
          <a:p>
            <a:pPr marL="109728" indent="0" algn="just">
              <a:buNone/>
            </a:pPr>
            <a:endParaRPr lang="he-IL" dirty="0" smtClean="0"/>
          </a:p>
          <a:p>
            <a:pPr marL="109728" indent="0" algn="just">
              <a:buNone/>
            </a:pPr>
            <a:r>
              <a:rPr lang="he-IL" dirty="0" smtClean="0"/>
              <a:t>	"(</a:t>
            </a:r>
            <a:r>
              <a:rPr lang="he-IL" dirty="0"/>
              <a:t>ב)	בית המשפט רשאי, בהסכמת בעלי הדין, </a:t>
            </a:r>
            <a:r>
              <a:rPr lang="he-IL" dirty="0" smtClean="0"/>
              <a:t>				להעביר </a:t>
            </a:r>
            <a:r>
              <a:rPr lang="he-IL" dirty="0"/>
              <a:t>תובענה לגישור</a:t>
            </a:r>
            <a:r>
              <a:rPr lang="he-IL" dirty="0" smtClean="0"/>
              <a:t>."</a:t>
            </a:r>
            <a:endParaRPr lang="en-US" dirty="0"/>
          </a:p>
          <a:p>
            <a:pPr marL="109728" indent="0" algn="just">
              <a:buNone/>
            </a:pPr>
            <a:endParaRPr lang="he-IL" dirty="0" smtClean="0"/>
          </a:p>
          <a:p>
            <a:pPr algn="just"/>
            <a:endParaRPr lang="he-IL" dirty="0" smtClean="0"/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21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04665"/>
            <a:ext cx="7543800" cy="792088"/>
          </a:xfrm>
        </p:spPr>
        <p:txBody>
          <a:bodyPr>
            <a:normAutofit/>
          </a:bodyPr>
          <a:lstStyle/>
          <a:p>
            <a:pPr algn="r" rtl="1"/>
            <a:r>
              <a:rPr lang="he-IL" sz="3200" b="1" dirty="0" smtClean="0">
                <a:cs typeface="+mn-cs"/>
              </a:rPr>
              <a:t>העברת תיקים לגישור – סדר הדין האזרחי</a:t>
            </a:r>
            <a:endParaRPr lang="he-IL" sz="32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2959" y="1844824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e-IL" dirty="0"/>
              <a:t>תקנות בתי המשפט (גישור), </a:t>
            </a:r>
            <a:r>
              <a:rPr lang="he-IL" dirty="0" smtClean="0"/>
              <a:t>תשנ"ג-1993:</a:t>
            </a:r>
          </a:p>
          <a:p>
            <a:pPr marL="109728" indent="0" algn="just">
              <a:buNone/>
            </a:pPr>
            <a:r>
              <a:rPr lang="he-IL" dirty="0" smtClean="0"/>
              <a:t>	</a:t>
            </a:r>
            <a:r>
              <a:rPr lang="he-IL" u="sng" dirty="0" smtClean="0"/>
              <a:t>תקנה 3 - </a:t>
            </a:r>
            <a:r>
              <a:rPr lang="he-IL" b="1" u="sng" dirty="0" smtClean="0"/>
              <a:t>העברת עניין למגשר</a:t>
            </a:r>
            <a:endParaRPr lang="en-US" b="1" u="sng" dirty="0"/>
          </a:p>
          <a:p>
            <a:pPr marL="109728" indent="0" algn="just">
              <a:buNone/>
            </a:pPr>
            <a:r>
              <a:rPr lang="he-IL" dirty="0" smtClean="0"/>
              <a:t>   (א)  	הצעת </a:t>
            </a:r>
            <a:r>
              <a:rPr lang="he-IL" dirty="0"/>
              <a:t>בית משפט הדן, לבעלי הדין, להעביר ענין שלפניו, כולו או </a:t>
            </a:r>
            <a:r>
              <a:rPr lang="he-IL" dirty="0" smtClean="0"/>
              <a:t>	מקצתו</a:t>
            </a:r>
            <a:r>
              <a:rPr lang="he-IL" dirty="0"/>
              <a:t>, </a:t>
            </a:r>
            <a:r>
              <a:rPr lang="he-IL" dirty="0" smtClean="0"/>
              <a:t>לגישור</a:t>
            </a:r>
            <a:r>
              <a:rPr lang="he-IL" dirty="0"/>
              <a:t>, יכול </a:t>
            </a:r>
            <a:r>
              <a:rPr lang="he-IL" dirty="0" smtClean="0"/>
              <a:t>שתיעשה </a:t>
            </a:r>
            <a:r>
              <a:rPr lang="he-IL" dirty="0"/>
              <a:t>בכל שלב של הדיון.</a:t>
            </a:r>
            <a:endParaRPr lang="en-US" dirty="0"/>
          </a:p>
          <a:p>
            <a:pPr marL="109728" indent="0" algn="just">
              <a:buNone/>
            </a:pPr>
            <a:r>
              <a:rPr lang="he-IL" dirty="0"/>
              <a:t> </a:t>
            </a:r>
            <a:r>
              <a:rPr lang="he-IL" dirty="0" smtClean="0"/>
              <a:t>  (</a:t>
            </a:r>
            <a:r>
              <a:rPr lang="he-IL" dirty="0"/>
              <a:t>ב)	</a:t>
            </a:r>
            <a:r>
              <a:rPr lang="he-IL" dirty="0" smtClean="0"/>
              <a:t>....</a:t>
            </a:r>
            <a:endParaRPr lang="en-US" dirty="0"/>
          </a:p>
          <a:p>
            <a:pPr marL="109728" indent="0" algn="just">
              <a:buNone/>
            </a:pPr>
            <a:r>
              <a:rPr lang="he-IL" dirty="0" smtClean="0"/>
              <a:t>   (</a:t>
            </a:r>
            <a:r>
              <a:rPr lang="he-IL" dirty="0"/>
              <a:t>ג)	הסכימו בעלי הדין להעביר את </a:t>
            </a:r>
            <a:r>
              <a:rPr lang="he-IL" dirty="0" err="1"/>
              <a:t>הענין</a:t>
            </a:r>
            <a:r>
              <a:rPr lang="he-IL" dirty="0"/>
              <a:t> לגישור ולמנות מגשר, יודיעו </a:t>
            </a:r>
            <a:r>
              <a:rPr lang="he-IL" dirty="0" smtClean="0"/>
              <a:t>	לבית 	המשפט 	מיהו המגשר </a:t>
            </a:r>
            <a:r>
              <a:rPr lang="he-IL" dirty="0"/>
              <a:t>וימסרו לבית המשפט כתב הסכמה </a:t>
            </a:r>
            <a:r>
              <a:rPr lang="he-IL" dirty="0" smtClean="0"/>
              <a:t>	ממנו</a:t>
            </a:r>
            <a:r>
              <a:rPr lang="he-IL" dirty="0"/>
              <a:t>.</a:t>
            </a:r>
            <a:endParaRPr lang="en-US" dirty="0"/>
          </a:p>
          <a:p>
            <a:pPr marL="109728" indent="0" algn="just">
              <a:buNone/>
            </a:pPr>
            <a:r>
              <a:rPr lang="he-IL" dirty="0" smtClean="0"/>
              <a:t>   (</a:t>
            </a:r>
            <a:r>
              <a:rPr lang="he-IL" dirty="0"/>
              <a:t>ד)	</a:t>
            </a:r>
            <a:r>
              <a:rPr lang="he-IL" b="1" dirty="0"/>
              <a:t>לא הגיעו בעלי הדין לידי הסכמה על מינוי מגשר, רשאי בית </a:t>
            </a:r>
            <a:r>
              <a:rPr lang="he-IL" b="1" dirty="0" smtClean="0"/>
              <a:t>	המשפט 	לבחור מגשר מתוך רשימת </a:t>
            </a:r>
            <a:r>
              <a:rPr lang="he-IL" b="1" dirty="0"/>
              <a:t>המגשרים כמשמעותה </a:t>
            </a:r>
            <a:r>
              <a:rPr lang="he-IL" b="1" dirty="0" smtClean="0"/>
              <a:t>	בתקנה </a:t>
            </a:r>
            <a:r>
              <a:rPr lang="he-IL" b="1" dirty="0"/>
              <a:t>2 </a:t>
            </a:r>
            <a:r>
              <a:rPr lang="he-IL" b="1" dirty="0" smtClean="0"/>
              <a:t>לתקנות </a:t>
            </a:r>
            <a:r>
              <a:rPr lang="he-IL" b="1" dirty="0"/>
              <a:t>בתי </a:t>
            </a:r>
            <a:r>
              <a:rPr lang="he-IL" b="1" dirty="0" smtClean="0"/>
              <a:t>המשפט (מינוי </a:t>
            </a:r>
            <a:r>
              <a:rPr lang="he-IL" b="1" dirty="0"/>
              <a:t>מגשר</a:t>
            </a:r>
            <a:r>
              <a:rPr lang="he-IL" b="1" dirty="0" smtClean="0"/>
              <a:t>), תשנ"ו - 1996. </a:t>
            </a:r>
            <a:endParaRPr lang="en-US" b="1" dirty="0"/>
          </a:p>
          <a:p>
            <a:pPr marL="768096" lvl="3" indent="0" algn="just">
              <a:buNone/>
            </a:pPr>
            <a:r>
              <a:rPr lang="he-IL" dirty="0" smtClean="0"/>
              <a:t>	</a:t>
            </a:r>
            <a:r>
              <a:rPr lang="he-IL" sz="2100" dirty="0" smtClean="0"/>
              <a:t>....</a:t>
            </a:r>
            <a:endParaRPr lang="en-US" sz="2100" dirty="0"/>
          </a:p>
          <a:p>
            <a:pPr algn="just"/>
            <a:endParaRPr lang="he-IL" dirty="0" smtClean="0"/>
          </a:p>
          <a:p>
            <a:pPr algn="just"/>
            <a:endParaRPr lang="he-IL" dirty="0" smtClean="0"/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72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 algn="r" rtl="1"/>
            <a:r>
              <a:rPr lang="he-IL" sz="3200" b="1" dirty="0" smtClean="0">
                <a:cs typeface="+mn-cs"/>
              </a:rPr>
              <a:t>העברת תיקים לגישור – סדר הדין האזרחי</a:t>
            </a:r>
            <a:endParaRPr lang="he-IL" sz="32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e-IL" dirty="0" smtClean="0"/>
              <a:t>2008 – ביטול תקנות בתי המשפט (מינוי מגשר), תשנ"ו-1996;</a:t>
            </a:r>
          </a:p>
          <a:p>
            <a:pPr lvl="1" algn="just"/>
            <a:r>
              <a:rPr lang="he-IL" dirty="0"/>
              <a:t>העברת</a:t>
            </a:r>
            <a:r>
              <a:rPr lang="he-IL" dirty="0" smtClean="0"/>
              <a:t> תיקים למגשרים בהתאם לשיקול דעת כל שופט ושופט;</a:t>
            </a:r>
          </a:p>
          <a:p>
            <a:pPr lvl="1" algn="just"/>
            <a:r>
              <a:rPr lang="he-IL" sz="1800" dirty="0" smtClean="0"/>
              <a:t>תחילת </a:t>
            </a:r>
            <a:r>
              <a:rPr lang="he-IL" sz="1800" dirty="0"/>
              <a:t>פרויקט </a:t>
            </a:r>
            <a:r>
              <a:rPr lang="he-IL" sz="1800" dirty="0" err="1"/>
              <a:t>המהו"ת</a:t>
            </a:r>
            <a:endParaRPr lang="he-IL" sz="1800" dirty="0"/>
          </a:p>
          <a:p>
            <a:pPr marL="630936" lvl="2" indent="0" algn="just">
              <a:buNone/>
            </a:pPr>
            <a:endParaRPr lang="he-IL" dirty="0" smtClean="0"/>
          </a:p>
          <a:p>
            <a:pPr algn="just"/>
            <a:r>
              <a:rPr lang="he-IL" dirty="0" smtClean="0"/>
              <a:t>תקנות סדר הדין האזרחי, תשמ"ד-1984</a:t>
            </a:r>
            <a:r>
              <a:rPr lang="en-US" dirty="0" smtClean="0"/>
              <a:t> </a:t>
            </a:r>
            <a:r>
              <a:rPr lang="he-IL" dirty="0" smtClean="0"/>
              <a:t>– פרק ז1 – תקנות </a:t>
            </a:r>
            <a:r>
              <a:rPr lang="he-IL" dirty="0" err="1" smtClean="0"/>
              <a:t>המהו"ת</a:t>
            </a:r>
            <a:endParaRPr lang="he-IL" dirty="0" smtClean="0"/>
          </a:p>
          <a:p>
            <a:pPr lvl="1" algn="just"/>
            <a:r>
              <a:rPr lang="he-IL" dirty="0" smtClean="0"/>
              <a:t>(פגישת </a:t>
            </a:r>
            <a:r>
              <a:rPr lang="he-IL" dirty="0"/>
              <a:t>מידע, היכרות </a:t>
            </a:r>
            <a:r>
              <a:rPr lang="he-IL" dirty="0" smtClean="0"/>
              <a:t>ותיאום)</a:t>
            </a:r>
          </a:p>
          <a:p>
            <a:pPr lvl="1" algn="just"/>
            <a:endParaRPr lang="he-IL" dirty="0" smtClean="0"/>
          </a:p>
          <a:p>
            <a:pPr algn="just"/>
            <a:r>
              <a:rPr lang="he-IL" dirty="0" smtClean="0"/>
              <a:t>בג"ץ 3200/12 </a:t>
            </a:r>
            <a:r>
              <a:rPr lang="he-IL" u="sng" dirty="0" smtClean="0"/>
              <a:t>עמותת המגשרים </a:t>
            </a:r>
            <a:r>
              <a:rPr lang="he-IL" dirty="0" smtClean="0"/>
              <a:t>נ' </a:t>
            </a:r>
            <a:r>
              <a:rPr lang="he-IL" u="sng" dirty="0" smtClean="0"/>
              <a:t>שרת המשפטים</a:t>
            </a:r>
            <a:r>
              <a:rPr lang="he-IL" dirty="0" smtClean="0"/>
              <a:t> – עתירה להסדרת תחום הגישור בטענה לפיה בתי המשפט מעבירים תיקים </a:t>
            </a:r>
            <a:r>
              <a:rPr lang="he-IL" dirty="0"/>
              <a:t>למגשרים חיצוניים או </a:t>
            </a:r>
            <a:r>
              <a:rPr lang="he-IL" dirty="0" smtClean="0"/>
              <a:t>למרכזי גישור ללא קריטריונים אחידים, </a:t>
            </a:r>
            <a:r>
              <a:rPr lang="he-IL" dirty="0"/>
              <a:t>שקיפות ושוויון ומבלי </a:t>
            </a:r>
            <a:r>
              <a:rPr lang="he-IL" dirty="0" smtClean="0"/>
              <a:t>שהעברה זו הוסדרה.</a:t>
            </a:r>
            <a:r>
              <a:rPr lang="he-IL" dirty="0"/>
              <a:t> </a:t>
            </a:r>
            <a:endParaRPr lang="he-IL" dirty="0" smtClean="0"/>
          </a:p>
          <a:p>
            <a:pPr marL="109728" indent="0" algn="just">
              <a:buNone/>
            </a:pPr>
            <a:endParaRPr lang="he-IL" dirty="0" smtClean="0"/>
          </a:p>
          <a:p>
            <a:pPr algn="just"/>
            <a:r>
              <a:rPr lang="he-IL" dirty="0" smtClean="0"/>
              <a:t>מרץ 2014 – טיוטת </a:t>
            </a:r>
            <a:r>
              <a:rPr lang="he-IL" dirty="0"/>
              <a:t>תקנות בתי המשפט (רשימת מגשרים), </a:t>
            </a:r>
            <a:r>
              <a:rPr lang="he-IL" dirty="0" smtClean="0"/>
              <a:t>התשע"ד-2014 </a:t>
            </a:r>
            <a:endParaRPr lang="he-IL" dirty="0"/>
          </a:p>
          <a:p>
            <a:pPr algn="just"/>
            <a:endParaRPr lang="he-IL" dirty="0" smtClean="0"/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26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66132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4000" b="1" dirty="0" smtClean="0">
                <a:cs typeface="+mn-cs"/>
              </a:rPr>
              <a:t>העברת תיקים לגישור – סדר הדין האזרחי</a:t>
            </a:r>
            <a:endParaRPr lang="he-IL" sz="40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endParaRPr lang="he-IL" dirty="0"/>
          </a:p>
          <a:p>
            <a:pPr marL="109728" indent="0" algn="just">
              <a:buNone/>
            </a:pPr>
            <a:r>
              <a:rPr lang="he-IL" u="sng" dirty="0" smtClean="0"/>
              <a:t>העברת תיקים לגישור על ידי רשם סימני המסחר</a:t>
            </a:r>
            <a:r>
              <a:rPr lang="he-IL" dirty="0" smtClean="0"/>
              <a:t>:</a:t>
            </a:r>
          </a:p>
          <a:p>
            <a:pPr marL="109728" indent="0" algn="just">
              <a:buNone/>
            </a:pPr>
            <a:endParaRPr lang="he-IL" dirty="0"/>
          </a:p>
          <a:p>
            <a:pPr marL="109728" indent="0" algn="just">
              <a:buNone/>
            </a:pPr>
            <a:r>
              <a:rPr lang="he-IL" u="sng" dirty="0" smtClean="0"/>
              <a:t>הבעיה</a:t>
            </a:r>
            <a:r>
              <a:rPr lang="he-IL" dirty="0" smtClean="0"/>
              <a:t>: העדר סמכות על פי דין להעברת תיקים לגישור ולמינוי מגשר;</a:t>
            </a:r>
          </a:p>
          <a:p>
            <a:pPr marL="109728" indent="0" algn="just">
              <a:buNone/>
            </a:pPr>
            <a:endParaRPr lang="he-IL" dirty="0" smtClean="0"/>
          </a:p>
          <a:p>
            <a:pPr algn="just"/>
            <a:r>
              <a:rPr lang="he-IL" u="sng" dirty="0" smtClean="0"/>
              <a:t>הפתרון</a:t>
            </a:r>
            <a:r>
              <a:rPr lang="he-IL" dirty="0" smtClean="0"/>
              <a:t>:</a:t>
            </a:r>
            <a:r>
              <a:rPr lang="en-US" dirty="0" smtClean="0"/>
              <a:t> </a:t>
            </a:r>
            <a:endParaRPr lang="he-IL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000" dirty="0" smtClean="0"/>
              <a:t>המלצת הרשם לקיום הדברות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000" dirty="0"/>
              <a:t>הגברת</a:t>
            </a:r>
            <a:r>
              <a:rPr lang="he-IL" sz="2000" dirty="0" smtClean="0"/>
              <a:t> המודעות לכלי הגישורי בקרב עורכי הדין העוסקים בתחום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000" dirty="0"/>
              <a:t>מינוי</a:t>
            </a:r>
            <a:r>
              <a:rPr lang="he-IL" sz="2000" dirty="0" smtClean="0"/>
              <a:t> מגשר על ידי הצדדים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sz="2000" dirty="0" smtClean="0"/>
              <a:t>מהלך חקיקתי לתיקון החוקים המסמיכים </a:t>
            </a:r>
            <a:r>
              <a:rPr lang="he-IL" sz="2000" dirty="0" err="1" smtClean="0"/>
              <a:t>טריבונלים</a:t>
            </a:r>
            <a:r>
              <a:rPr lang="he-IL" sz="2000" dirty="0" smtClean="0"/>
              <a:t> מעין שיפוטיים</a:t>
            </a:r>
          </a:p>
          <a:p>
            <a:pPr algn="just"/>
            <a:endParaRPr lang="he-IL" dirty="0" smtClean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49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76672"/>
            <a:ext cx="7543800" cy="828641"/>
          </a:xfrm>
        </p:spPr>
        <p:txBody>
          <a:bodyPr>
            <a:normAutofit/>
          </a:bodyPr>
          <a:lstStyle/>
          <a:p>
            <a:pPr algn="r" rtl="1"/>
            <a:r>
              <a:rPr lang="he-IL" sz="3600" b="1" dirty="0" smtClean="0">
                <a:cs typeface="+mn-cs"/>
              </a:rPr>
              <a:t>תפקיד עורכי הדין בגישור</a:t>
            </a:r>
            <a:endParaRPr lang="he-IL" sz="3600" b="1" dirty="0">
              <a:cs typeface="+mn-cs"/>
            </a:endParaRPr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484785"/>
          <a:ext cx="8114605" cy="4384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תמונה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1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>
            <a:normAutofit/>
          </a:bodyPr>
          <a:lstStyle/>
          <a:p>
            <a:pPr algn="r" rtl="1"/>
            <a:r>
              <a:rPr lang="he-IL" sz="3600" b="1" dirty="0" smtClean="0">
                <a:cs typeface="+mn-cs"/>
              </a:rPr>
              <a:t>תפקיד עורכי הדין בגישור</a:t>
            </a:r>
            <a:endParaRPr lang="he-IL" sz="36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he-IL" dirty="0" smtClean="0"/>
              <a:t>הכנת הלקוח לישיבת הגישור;</a:t>
            </a:r>
          </a:p>
          <a:p>
            <a:pPr marL="201168" lvl="1" indent="0" algn="just">
              <a:buNone/>
            </a:pPr>
            <a:endParaRPr lang="he-IL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dirty="0" smtClean="0"/>
              <a:t>מתן "גב" מקצועי ואישי ללקוח;</a:t>
            </a:r>
          </a:p>
          <a:p>
            <a:pPr marL="452628" indent="-342900" algn="just">
              <a:buFont typeface="Wingdings" panose="05000000000000000000" pitchFamily="2" charset="2"/>
              <a:buChar char="§"/>
            </a:pPr>
            <a:endParaRPr lang="he-IL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dirty="0" smtClean="0"/>
              <a:t>ביצוע הערכת סיכונים אובייקטיבית עבור הלקוח בישיבות הנפרדות;</a:t>
            </a:r>
          </a:p>
          <a:p>
            <a:pPr marL="452628" indent="-342900" algn="just">
              <a:buFont typeface="Wingdings" panose="05000000000000000000" pitchFamily="2" charset="2"/>
              <a:buChar char="§"/>
            </a:pPr>
            <a:endParaRPr lang="he-IL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dirty="0" smtClean="0"/>
              <a:t>מקצועיות עורכי הדין בנושא הסכסוך מאפשרת למגשרת להתמקד בתהליך בניית ההסכמות; </a:t>
            </a:r>
          </a:p>
          <a:p>
            <a:pPr marL="452628" indent="-342900" algn="just">
              <a:buFont typeface="Wingdings" panose="05000000000000000000" pitchFamily="2" charset="2"/>
              <a:buChar char="§"/>
            </a:pPr>
            <a:endParaRPr lang="he-IL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dirty="0" smtClean="0"/>
              <a:t>תרומה מניסיונם העשיר בתחום בשלב סיעור המוחות למציאת פתרונות אפשריים; </a:t>
            </a:r>
          </a:p>
          <a:p>
            <a:pPr marL="452628" indent="-342900" algn="just">
              <a:buFont typeface="Wingdings" panose="05000000000000000000" pitchFamily="2" charset="2"/>
              <a:buChar char="§"/>
            </a:pPr>
            <a:endParaRPr lang="he-IL" sz="18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e-IL" dirty="0" smtClean="0"/>
              <a:t>תיווך בין הליך הגישור לדרג מקבלי ההחלטות, במידה ואלו אינם נוטלים חלק פעיל בגישור;</a:t>
            </a:r>
          </a:p>
          <a:p>
            <a:pPr algn="just"/>
            <a:endParaRPr lang="he-IL" dirty="0" smtClean="0"/>
          </a:p>
          <a:p>
            <a:pPr algn="just"/>
            <a:endParaRPr lang="he-IL" dirty="0" smtClean="0"/>
          </a:p>
          <a:p>
            <a:pPr marL="109728" indent="0">
              <a:buNone/>
            </a:pP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" y="5301209"/>
            <a:ext cx="1259632" cy="970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64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543800" cy="1256152"/>
          </a:xfrm>
        </p:spPr>
        <p:txBody>
          <a:bodyPr>
            <a:normAutofit/>
          </a:bodyPr>
          <a:lstStyle/>
          <a:p>
            <a:pPr algn="r" rtl="1"/>
            <a:r>
              <a:rPr lang="he-IL" sz="4800" b="1" dirty="0" smtClean="0">
                <a:cs typeface="+mn-cs"/>
              </a:rPr>
              <a:t>גישור בסכסוכי סימני מסחר</a:t>
            </a:r>
            <a:endParaRPr lang="he-IL" sz="4800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קרן וינברג-אייל, עורכת דין ומגשרת  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9826"/>
            <a:ext cx="2123604" cy="13575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0606" y="3776826"/>
            <a:ext cx="20882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b="1" dirty="0" smtClean="0"/>
              <a:t>V.</a:t>
            </a: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30850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מבט לאחור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מבט לאחור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4D06FABA117F0B468D75DF16D7F922DF" ma:contentTypeVersion="1" ma:contentTypeDescription="צור מסמך חדש." ma:contentTypeScope="" ma:versionID="dca27ac9ac3ba079bfded6ba978638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7d9a4f930959049207f15a5cd62002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541667D-B185-4B04-8824-55BD31D01144}"/>
</file>

<file path=customXml/itemProps2.xml><?xml version="1.0" encoding="utf-8"?>
<ds:datastoreItem xmlns:ds="http://schemas.openxmlformats.org/officeDocument/2006/customXml" ds:itemID="{200EB5D9-E1D2-48A3-A820-BD00C0249F50}"/>
</file>

<file path=customXml/itemProps3.xml><?xml version="1.0" encoding="utf-8"?>
<ds:datastoreItem xmlns:ds="http://schemas.openxmlformats.org/officeDocument/2006/customXml" ds:itemID="{93682646-D02B-47FF-AFFC-D93BC343360B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788</Words>
  <Application>Microsoft Office PowerPoint</Application>
  <PresentationFormat>‫הצגה על המסך (4:3)</PresentationFormat>
  <Paragraphs>170</Paragraphs>
  <Slides>17</Slides>
  <Notes>17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מבט לאחור</vt:lpstr>
      <vt:lpstr>גישור בסכסוכי סימני מסחר</vt:lpstr>
      <vt:lpstr>באילו שלבים יכולים להגיע תיקים לגישור</vt:lpstr>
      <vt:lpstr>העברת תיקים לגישור – סדר הדין האזרחי</vt:lpstr>
      <vt:lpstr>העברת תיקים לגישור – סדר הדין האזרחי</vt:lpstr>
      <vt:lpstr>העברת תיקים לגישור – סדר הדין האזרחי</vt:lpstr>
      <vt:lpstr>העברת תיקים לגישור – סדר הדין האזרחי</vt:lpstr>
      <vt:lpstr>תפקיד עורכי הדין בגישור</vt:lpstr>
      <vt:lpstr>תפקיד עורכי הדין בגישור</vt:lpstr>
      <vt:lpstr>גישור בסכסוכי סימני מסחר</vt:lpstr>
      <vt:lpstr>מבנה הליך הגישור </vt:lpstr>
      <vt:lpstr>מבנה הליך הגישור - ישיבת הגישור המשותפת</vt:lpstr>
      <vt:lpstr>מבנה הליך הגישור - ישיבות הגישור הנפרדות</vt:lpstr>
      <vt:lpstr>מבנה הליך הגישור - ישיבות הגישור הנפרדות</vt:lpstr>
      <vt:lpstr>מבנה הליך הגישור - ישיבות הגישור הנפרדות</vt:lpstr>
      <vt:lpstr>מבנה הליך הגישור - ישיבת הגישור המשותפת המסכמת</vt:lpstr>
      <vt:lpstr>מבנה הליך הגישור – שלב הפתרונות</vt:lpstr>
      <vt:lpstr>גישור בסכסוכי סימני מסחר  תודה על ההקשבה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קרן ויינברג אייל_גישור בסכסוכי סימני מסחר</dc:title>
  <dc:creator/>
  <cp:lastModifiedBy/>
  <cp:revision>1</cp:revision>
  <dcterms:created xsi:type="dcterms:W3CDTF">2014-12-03T19:30:59Z</dcterms:created>
  <dcterms:modified xsi:type="dcterms:W3CDTF">2014-12-11T06:47:20Z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  <property fmtid="{D5CDD505-2E9C-101B-9397-08002B2CF9AE}" pid="3" name="ContentTypeId">
    <vt:lpwstr>0x0101004D06FABA117F0B468D75DF16D7F922DF</vt:lpwstr>
  </property>
</Properties>
</file>